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29"/>
  </p:notesMasterIdLst>
  <p:sldIdLst>
    <p:sldId id="256" r:id="rId2"/>
    <p:sldId id="257" r:id="rId3"/>
    <p:sldId id="258" r:id="rId4"/>
    <p:sldId id="259" r:id="rId5"/>
    <p:sldId id="260" r:id="rId6"/>
    <p:sldId id="261" r:id="rId7"/>
    <p:sldId id="263" r:id="rId8"/>
    <p:sldId id="264" r:id="rId9"/>
    <p:sldId id="265" r:id="rId10"/>
    <p:sldId id="266" r:id="rId11"/>
    <p:sldId id="278" r:id="rId12"/>
    <p:sldId id="267" r:id="rId13"/>
    <p:sldId id="269" r:id="rId14"/>
    <p:sldId id="283" r:id="rId15"/>
    <p:sldId id="271" r:id="rId16"/>
    <p:sldId id="272" r:id="rId17"/>
    <p:sldId id="262" r:id="rId18"/>
    <p:sldId id="273" r:id="rId19"/>
    <p:sldId id="279" r:id="rId20"/>
    <p:sldId id="280" r:id="rId21"/>
    <p:sldId id="281" r:id="rId22"/>
    <p:sldId id="284" r:id="rId23"/>
    <p:sldId id="282" r:id="rId24"/>
    <p:sldId id="274" r:id="rId25"/>
    <p:sldId id="275" r:id="rId26"/>
    <p:sldId id="276" r:id="rId27"/>
    <p:sldId id="277"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505" autoAdjust="0"/>
    <p:restoredTop sz="94660"/>
  </p:normalViewPr>
  <p:slideViewPr>
    <p:cSldViewPr>
      <p:cViewPr varScale="1">
        <p:scale>
          <a:sx n="81" d="100"/>
          <a:sy n="81" d="100"/>
        </p:scale>
        <p:origin x="-1290"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pPr/>
              <a:t>2012-6-18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530820CF-B880-4189-942D-D702A7CBA730}" type="datetimeFigureOut">
              <a:rPr lang="zh-CN" altLang="en-US" smtClean="0"/>
              <a:pPr/>
              <a:t>2012-6-18</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30820CF-B880-4189-942D-D702A7CBA730}" type="datetimeFigureOut">
              <a:rPr lang="zh-CN" altLang="en-US" smtClean="0"/>
              <a:pPr/>
              <a:t>2012-6-18</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530820CF-B880-4189-942D-D702A7CBA730}" type="datetimeFigureOut">
              <a:rPr lang="zh-CN" altLang="en-US" smtClean="0"/>
              <a:pPr/>
              <a:t>2012-6-18</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30820CF-B880-4189-942D-D702A7CBA730}" type="datetimeFigureOut">
              <a:rPr lang="zh-CN" altLang="en-US" smtClean="0"/>
              <a:pPr/>
              <a:t>2012-6-18</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30820CF-B880-4189-942D-D702A7CBA730}" type="datetimeFigureOut">
              <a:rPr lang="zh-CN" altLang="en-US" smtClean="0"/>
              <a:pPr/>
              <a:t>2012-6-18</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6.xml"/></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8.xml"/><Relationship Id="rId7" Type="http://schemas.openxmlformats.org/officeDocument/2006/relationships/slide" Target="slide1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9.xml"/><Relationship Id="rId9" Type="http://schemas.openxmlformats.org/officeDocument/2006/relationships/slide" Target="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9.tiff"/><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7.xml"/><Relationship Id="rId5" Type="http://schemas.openxmlformats.org/officeDocument/2006/relationships/image" Target="../media/image50.gif"/><Relationship Id="rId4" Type="http://schemas.openxmlformats.org/officeDocument/2006/relationships/image" Target="../media/image49.gif"/></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8.xml"/><Relationship Id="rId7" Type="http://schemas.openxmlformats.org/officeDocument/2006/relationships/slide" Target="slide1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9.xml"/><Relationship Id="rId9"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2.tiff"/><Relationship Id="rId2"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14414" y="1813553"/>
            <a:ext cx="7215238" cy="1472571"/>
          </a:xfrm>
        </p:spPr>
        <p:txBody>
          <a:bodyPr>
            <a:normAutofit fontScale="90000"/>
          </a:bodyPr>
          <a:lstStyle/>
          <a:p>
            <a:pPr algn="l"/>
            <a:r>
              <a:rPr lang="zh-CN" altLang="en-US" sz="4000" dirty="0" smtClean="0">
                <a:solidFill>
                  <a:schemeClr val="tx1"/>
                </a:solidFill>
                <a:effectLst>
                  <a:outerShdw blurRad="38100" dist="38100" dir="2700000" algn="tl">
                    <a:srgbClr val="000000">
                      <a:alpha val="43137"/>
                    </a:srgbClr>
                  </a:outerShdw>
                </a:effectLst>
                <a:latin typeface="+mj-ea"/>
              </a:rPr>
              <a:t>复合材料层合板及点阵结构的损伤检测方法研究</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1600" dirty="0" smtClean="0">
                <a:solidFill>
                  <a:srgbClr val="0070C0"/>
                </a:solidFill>
                <a:effectLst/>
                <a:latin typeface="Times New Roman" pitchFamily="18" charset="0"/>
                <a:cs typeface="Times New Roman" pitchFamily="18" charset="0"/>
              </a:rPr>
              <a:t>Study on damage detection methods in composite laminates and lattice sandwich structure </a:t>
            </a:r>
            <a:endParaRPr lang="zh-CN" altLang="en-US" sz="1600" dirty="0">
              <a:solidFill>
                <a:srgbClr val="0070C0"/>
              </a:solidFill>
              <a:effectLst/>
              <a:latin typeface="Times New Roman" pitchFamily="18" charset="0"/>
              <a:cs typeface="Times New Roman"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t>报告人：李  冰</a:t>
            </a:r>
            <a:endParaRPr lang="en-US" altLang="zh-CN" dirty="0" smtClean="0"/>
          </a:p>
          <a:p>
            <a:r>
              <a:rPr lang="zh-CN" altLang="en-US" dirty="0" smtClean="0"/>
              <a:t>导    师：励 争 教授</a:t>
            </a:r>
            <a:endParaRPr lang="en-US" altLang="zh-CN" dirty="0" smtClean="0"/>
          </a:p>
          <a:p>
            <a:r>
              <a:rPr lang="en-US" altLang="zh-CN" dirty="0" smtClean="0"/>
              <a:t>2012.04.19</a:t>
            </a:r>
            <a:endParaRPr lang="zh-CN" altLang="en-US" dirty="0"/>
          </a:p>
        </p:txBody>
      </p:sp>
      <p:pic>
        <p:nvPicPr>
          <p:cNvPr id="1032" name="Picture 6" descr="F:\daily life\Logo\Word14.jpg"/>
          <p:cNvPicPr>
            <a:picLocks noChangeAspect="1" noChangeArrowheads="1"/>
          </p:cNvPicPr>
          <p:nvPr/>
        </p:nvPicPr>
        <p:blipFill>
          <a:blip r:embed="rId2"/>
          <a:srcRect b="18823"/>
          <a:stretch>
            <a:fillRect/>
          </a:stretch>
        </p:blipFill>
        <p:spPr bwMode="auto">
          <a:xfrm>
            <a:off x="172707" y="285728"/>
            <a:ext cx="2286632" cy="749261"/>
          </a:xfrm>
          <a:prstGeom prst="rect">
            <a:avLst/>
          </a:prstGeom>
          <a:noFill/>
          <a:ln w="9525">
            <a:noFill/>
            <a:miter lim="800000"/>
            <a:headEnd/>
            <a:tailEnd/>
          </a:ln>
        </p:spPr>
      </p:pic>
      <p:sp>
        <p:nvSpPr>
          <p:cNvPr id="15" name="TextBox 14"/>
          <p:cNvSpPr txBox="1"/>
          <p:nvPr/>
        </p:nvSpPr>
        <p:spPr>
          <a:xfrm>
            <a:off x="214282" y="1000108"/>
            <a:ext cx="328614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09</a:t>
            </a:r>
            <a:r>
              <a:rPr lang="zh-CN" altLang="en-US" sz="1000" dirty="0" smtClean="0">
                <a:solidFill>
                  <a:srgbClr val="7030A0"/>
                </a:solidFill>
              </a:rPr>
              <a:t>级</a:t>
            </a:r>
            <a:r>
              <a:rPr lang="zh-CN" altLang="en-US" sz="1000" dirty="0" smtClean="0">
                <a:solidFill>
                  <a:srgbClr val="7030A0"/>
                </a:solidFill>
              </a:rPr>
              <a:t>博士研究生</a:t>
            </a:r>
            <a:r>
              <a:rPr lang="zh-CN" altLang="en-US" sz="1000" dirty="0" smtClean="0">
                <a:solidFill>
                  <a:srgbClr val="7030A0"/>
                </a:solidFill>
              </a:rPr>
              <a:t>选题报告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b="1" dirty="0" smtClean="0">
                <a:solidFill>
                  <a:srgbClr val="7030A0"/>
                </a:solidFill>
                <a:latin typeface="宋体" pitchFamily="2" charset="-122"/>
                <a:ea typeface="宋体" pitchFamily="2" charset="-122"/>
                <a:cs typeface="Times New Roman" pitchFamily="18" charset="0"/>
              </a:rPr>
              <a:t>复合材料中振动信号发射接收技术及信号处理技术</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0" name="动作按钮: 第一张 19">
            <a:hlinkClick r:id="rId2"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057" name="Rectangle 10"/>
          <p:cNvSpPr>
            <a:spLocks noChangeArrowheads="1"/>
          </p:cNvSpPr>
          <p:nvPr/>
        </p:nvSpPr>
        <p:spPr bwMode="auto">
          <a:xfrm>
            <a:off x="1357290" y="963315"/>
            <a:ext cx="2143140" cy="35719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000000"/>
                </a:solidFill>
                <a:latin typeface="Arial" pitchFamily="34" charset="0"/>
                <a:ea typeface="宋体" pitchFamily="2" charset="-122"/>
              </a:rPr>
              <a:t>发射接受技术</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058" name="Rectangle 11"/>
          <p:cNvSpPr>
            <a:spLocks noChangeArrowheads="1"/>
          </p:cNvSpPr>
          <p:nvPr/>
        </p:nvSpPr>
        <p:spPr bwMode="auto">
          <a:xfrm>
            <a:off x="5143504" y="928670"/>
            <a:ext cx="2163760" cy="35719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000000"/>
                </a:solidFill>
                <a:latin typeface="Arial" pitchFamily="34" charset="0"/>
                <a:ea typeface="宋体" pitchFamily="2" charset="-122"/>
              </a:rPr>
              <a:t>信号处理技术</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6" name="TextBox 15"/>
          <p:cNvSpPr txBox="1"/>
          <p:nvPr/>
        </p:nvSpPr>
        <p:spPr>
          <a:xfrm>
            <a:off x="714348" y="1714488"/>
            <a:ext cx="3214710" cy="646331"/>
          </a:xfrm>
          <a:prstGeom prst="rect">
            <a:avLst/>
          </a:prstGeom>
          <a:noFill/>
        </p:spPr>
        <p:txBody>
          <a:bodyPr wrap="square" rtlCol="0">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趋势</a:t>
            </a:r>
            <a:r>
              <a:rPr lang="zh-CN" altLang="en-US" dirty="0" smtClean="0">
                <a:solidFill>
                  <a:srgbClr val="7030A0"/>
                </a:solidFill>
                <a:latin typeface="宋体" pitchFamily="2" charset="-122"/>
                <a:ea typeface="宋体" pitchFamily="2" charset="-122"/>
              </a:rPr>
              <a:t>：智能材料的应用，如压电传感器件</a:t>
            </a:r>
            <a:r>
              <a:rPr lang="en-US" altLang="zh-CN" dirty="0" smtClean="0">
                <a:solidFill>
                  <a:srgbClr val="7030A0"/>
                </a:solidFill>
                <a:latin typeface="Times New Roman" pitchFamily="18" charset="0"/>
                <a:ea typeface="宋体" pitchFamily="2" charset="-122"/>
                <a:cs typeface="Times New Roman" pitchFamily="18" charset="0"/>
              </a:rPr>
              <a:t>;</a:t>
            </a:r>
            <a:r>
              <a:rPr lang="en-US" altLang="zh-CN" sz="1400" dirty="0" smtClean="0">
                <a:solidFill>
                  <a:srgbClr val="7030A0"/>
                </a:solidFill>
                <a:latin typeface="Times New Roman" pitchFamily="18" charset="0"/>
                <a:ea typeface="宋体" pitchFamily="2" charset="-122"/>
                <a:cs typeface="Times New Roman" pitchFamily="18" charset="0"/>
              </a:rPr>
              <a:t>(T.K,2002;Y.J.Yan,2002)</a:t>
            </a:r>
          </a:p>
        </p:txBody>
      </p:sp>
      <p:sp>
        <p:nvSpPr>
          <p:cNvPr id="17" name="TextBox 16"/>
          <p:cNvSpPr txBox="1"/>
          <p:nvPr/>
        </p:nvSpPr>
        <p:spPr>
          <a:xfrm>
            <a:off x="5214942" y="1683427"/>
            <a:ext cx="2857520" cy="1754326"/>
          </a:xfrm>
          <a:prstGeom prst="rect">
            <a:avLst/>
          </a:prstGeom>
          <a:noFill/>
        </p:spPr>
        <p:txBody>
          <a:bodyPr wrap="square" rtlCol="0">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主要有：</a:t>
            </a:r>
            <a:r>
              <a:rPr lang="zh-CN" altLang="en-US" dirty="0" smtClean="0">
                <a:solidFill>
                  <a:srgbClr val="7030A0"/>
                </a:solidFill>
                <a:latin typeface="宋体" pitchFamily="2" charset="-122"/>
                <a:ea typeface="宋体" pitchFamily="2" charset="-122"/>
              </a:rPr>
              <a:t>小波变换</a:t>
            </a:r>
            <a:r>
              <a:rPr lang="en-US" altLang="zh-CN" dirty="0" smtClean="0">
                <a:solidFill>
                  <a:srgbClr val="7030A0"/>
                </a:solidFill>
                <a:latin typeface="宋体" pitchFamily="2" charset="-122"/>
                <a:ea typeface="宋体" pitchFamily="2" charset="-122"/>
              </a:rPr>
              <a:t>(CWT)(Y.J.Yan,2002),HHT</a:t>
            </a:r>
            <a:r>
              <a:rPr lang="zh-CN" altLang="en-US" dirty="0" smtClean="0">
                <a:solidFill>
                  <a:srgbClr val="7030A0"/>
                </a:solidFill>
                <a:latin typeface="宋体" pitchFamily="2" charset="-122"/>
                <a:ea typeface="宋体" pitchFamily="2" charset="-122"/>
              </a:rPr>
              <a:t>变换（</a:t>
            </a:r>
            <a:r>
              <a:rPr lang="en-US" altLang="zh-CN" dirty="0" err="1" smtClean="0">
                <a:solidFill>
                  <a:srgbClr val="7030A0"/>
                </a:solidFill>
                <a:latin typeface="宋体" pitchFamily="2" charset="-122"/>
                <a:ea typeface="宋体" pitchFamily="2" charset="-122"/>
              </a:rPr>
              <a:t>hilbert</a:t>
            </a:r>
            <a:r>
              <a:rPr lang="en-US" altLang="zh-CN" dirty="0" smtClean="0">
                <a:solidFill>
                  <a:srgbClr val="7030A0"/>
                </a:solidFill>
                <a:latin typeface="宋体" pitchFamily="2" charset="-122"/>
                <a:ea typeface="宋体" pitchFamily="2" charset="-122"/>
              </a:rPr>
              <a:t>-Huang</a:t>
            </a:r>
            <a:r>
              <a:rPr lang="zh-CN" altLang="en-US" dirty="0" smtClean="0">
                <a:solidFill>
                  <a:srgbClr val="7030A0"/>
                </a:solidFill>
                <a:latin typeface="宋体" pitchFamily="2" charset="-122"/>
                <a:ea typeface="宋体" pitchFamily="2" charset="-122"/>
              </a:rPr>
              <a:t>）</a:t>
            </a:r>
            <a:r>
              <a:rPr lang="en-US" altLang="zh-CN" dirty="0" smtClean="0">
                <a:solidFill>
                  <a:srgbClr val="7030A0"/>
                </a:solidFill>
                <a:latin typeface="宋体" pitchFamily="2" charset="-122"/>
                <a:ea typeface="宋体" pitchFamily="2" charset="-122"/>
              </a:rPr>
              <a:t>(H.G.Chen,2007)</a:t>
            </a:r>
            <a:r>
              <a:rPr lang="zh-CN" altLang="en-US" dirty="0" smtClean="0">
                <a:solidFill>
                  <a:srgbClr val="7030A0"/>
                </a:solidFill>
                <a:latin typeface="宋体" pitchFamily="2" charset="-122"/>
                <a:ea typeface="宋体" pitchFamily="2" charset="-122"/>
              </a:rPr>
              <a:t>等</a:t>
            </a:r>
            <a:endParaRPr lang="en-US" altLang="zh-CN" dirty="0" smtClean="0">
              <a:solidFill>
                <a:srgbClr val="7030A0"/>
              </a:solidFill>
              <a:latin typeface="宋体" pitchFamily="2" charset="-122"/>
              <a:ea typeface="宋体" pitchFamily="2" charset="-122"/>
            </a:endParaRPr>
          </a:p>
          <a:p>
            <a:endParaRPr lang="en-US" altLang="zh-CN" dirty="0" smtClean="0">
              <a:solidFill>
                <a:srgbClr val="7030A0"/>
              </a:solidFill>
              <a:latin typeface="宋体" pitchFamily="2" charset="-122"/>
              <a:ea typeface="宋体" pitchFamily="2" charset="-122"/>
            </a:endParaRPr>
          </a:p>
          <a:p>
            <a:endParaRPr lang="en-US" altLang="zh-CN" dirty="0" smtClean="0">
              <a:solidFill>
                <a:srgbClr val="7030A0"/>
              </a:solidFill>
              <a:latin typeface="宋体" pitchFamily="2" charset="-122"/>
              <a:ea typeface="宋体" pitchFamily="2" charset="-122"/>
            </a:endParaRPr>
          </a:p>
        </p:txBody>
      </p:sp>
      <p:sp>
        <p:nvSpPr>
          <p:cNvPr id="18" name="矩形 17"/>
          <p:cNvSpPr/>
          <p:nvPr/>
        </p:nvSpPr>
        <p:spPr>
          <a:xfrm>
            <a:off x="1142976" y="5429264"/>
            <a:ext cx="3000396" cy="646331"/>
          </a:xfrm>
          <a:prstGeom prst="rect">
            <a:avLst/>
          </a:prstGeom>
        </p:spPr>
        <p:txBody>
          <a:bodyPr wrap="square">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不足：</a:t>
            </a:r>
            <a:r>
              <a:rPr lang="zh-CN" altLang="en-US" dirty="0" smtClean="0">
                <a:solidFill>
                  <a:srgbClr val="7030A0"/>
                </a:solidFill>
                <a:latin typeface="宋体" pitchFamily="2" charset="-122"/>
                <a:ea typeface="宋体" pitchFamily="2" charset="-122"/>
              </a:rPr>
              <a:t>布阵、优化等系统深入研究刚刚起步</a:t>
            </a:r>
            <a:endParaRPr lang="zh-CN" altLang="en-US" dirty="0">
              <a:solidFill>
                <a:srgbClr val="7030A0"/>
              </a:solidFill>
              <a:latin typeface="宋体" pitchFamily="2" charset="-122"/>
              <a:ea typeface="宋体" pitchFamily="2" charset="-122"/>
            </a:endParaRPr>
          </a:p>
        </p:txBody>
      </p:sp>
      <p:pic>
        <p:nvPicPr>
          <p:cNvPr id="1028" name="Picture 4"/>
          <p:cNvPicPr>
            <a:picLocks noChangeAspect="1" noChangeArrowheads="1"/>
          </p:cNvPicPr>
          <p:nvPr/>
        </p:nvPicPr>
        <p:blipFill>
          <a:blip r:embed="rId3"/>
          <a:srcRect/>
          <a:stretch>
            <a:fillRect/>
          </a:stretch>
        </p:blipFill>
        <p:spPr bwMode="auto">
          <a:xfrm>
            <a:off x="428596" y="2500306"/>
            <a:ext cx="2571768" cy="1335683"/>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1428728" y="4000504"/>
            <a:ext cx="2368060" cy="1267160"/>
          </a:xfrm>
          <a:prstGeom prst="rect">
            <a:avLst/>
          </a:prstGeom>
          <a:noFill/>
          <a:ln w="9525">
            <a:noFill/>
            <a:miter lim="800000"/>
            <a:headEnd/>
            <a:tailEnd/>
          </a:ln>
          <a:effectLst/>
        </p:spPr>
      </p:pic>
      <p:grpSp>
        <p:nvGrpSpPr>
          <p:cNvPr id="1049" name="Group 2"/>
          <p:cNvGrpSpPr>
            <a:grpSpLocks/>
          </p:cNvGrpSpPr>
          <p:nvPr/>
        </p:nvGrpSpPr>
        <p:grpSpPr bwMode="auto">
          <a:xfrm>
            <a:off x="4035399" y="1571612"/>
            <a:ext cx="796925" cy="4572032"/>
            <a:chOff x="2713" y="2431"/>
            <a:chExt cx="592" cy="1409"/>
          </a:xfrm>
        </p:grpSpPr>
        <p:sp>
          <p:nvSpPr>
            <p:cNvPr id="1050" name="Line 3"/>
            <p:cNvSpPr>
              <a:spLocks noChangeShapeType="1"/>
            </p:cNvSpPr>
            <p:nvPr/>
          </p:nvSpPr>
          <p:spPr bwMode="auto">
            <a:xfrm>
              <a:off x="2713" y="2431"/>
              <a:ext cx="0" cy="1409"/>
            </a:xfrm>
            <a:prstGeom prst="line">
              <a:avLst/>
            </a:prstGeom>
            <a:noFill/>
            <a:ln w="22225">
              <a:solidFill>
                <a:srgbClr val="00B0F0"/>
              </a:solidFill>
              <a:round/>
              <a:headEnd/>
              <a:tailEnd/>
            </a:ln>
            <a:effectLst/>
          </p:spPr>
          <p:txBody>
            <a:bodyPr vert="horz" wrap="none" lIns="0" tIns="0" rIns="0" bIns="0" numCol="1" anchor="ctr" anchorCtr="0" compatLnSpc="1">
              <a:prstTxWarp prst="textNoShape">
                <a:avLst/>
              </a:prstTxWarp>
            </a:bodyPr>
            <a:lstStyle/>
            <a:p>
              <a:endParaRPr lang="zh-CN" altLang="en-US"/>
            </a:p>
          </p:txBody>
        </p:sp>
        <p:sp>
          <p:nvSpPr>
            <p:cNvPr id="1051" name="Line 4"/>
            <p:cNvSpPr>
              <a:spLocks noChangeShapeType="1"/>
            </p:cNvSpPr>
            <p:nvPr/>
          </p:nvSpPr>
          <p:spPr bwMode="auto">
            <a:xfrm>
              <a:off x="3305" y="2431"/>
              <a:ext cx="0" cy="1409"/>
            </a:xfrm>
            <a:prstGeom prst="line">
              <a:avLst/>
            </a:prstGeom>
            <a:noFill/>
            <a:ln w="22225">
              <a:solidFill>
                <a:srgbClr val="00B0F0"/>
              </a:solidFill>
              <a:round/>
              <a:headEnd/>
              <a:tailEnd/>
            </a:ln>
            <a:effectLst/>
          </p:spPr>
          <p:txBody>
            <a:bodyPr vert="horz" wrap="none" lIns="0" tIns="0" rIns="0" bIns="0" numCol="1" anchor="ctr" anchorCtr="0" compatLnSpc="1">
              <a:prstTxWarp prst="textNoShape">
                <a:avLst/>
              </a:prstTxWarp>
            </a:bodyPr>
            <a:lstStyle/>
            <a:p>
              <a:endParaRPr lang="zh-CN" altLang="en-US"/>
            </a:p>
          </p:txBody>
        </p:sp>
        <p:sp>
          <p:nvSpPr>
            <p:cNvPr id="1052" name="Freeform 5"/>
            <p:cNvSpPr>
              <a:spLocks/>
            </p:cNvSpPr>
            <p:nvPr/>
          </p:nvSpPr>
          <p:spPr bwMode="auto">
            <a:xfrm>
              <a:off x="2718" y="2961"/>
              <a:ext cx="586" cy="338"/>
            </a:xfrm>
            <a:custGeom>
              <a:avLst/>
              <a:gdLst>
                <a:gd name="T0" fmla="*/ 0 w 2474"/>
                <a:gd name="T1" fmla="*/ 170 h 852"/>
                <a:gd name="T2" fmla="*/ 32 w 2474"/>
                <a:gd name="T3" fmla="*/ 170 h 852"/>
                <a:gd name="T4" fmla="*/ 32 w 2474"/>
                <a:gd name="T5" fmla="*/ 106 h 852"/>
                <a:gd name="T6" fmla="*/ 74 w 2474"/>
                <a:gd name="T7" fmla="*/ 230 h 852"/>
                <a:gd name="T8" fmla="*/ 74 w 2474"/>
                <a:gd name="T9" fmla="*/ 45 h 852"/>
                <a:gd name="T10" fmla="*/ 175 w 2474"/>
                <a:gd name="T11" fmla="*/ 338 h 852"/>
                <a:gd name="T12" fmla="*/ 175 w 2474"/>
                <a:gd name="T13" fmla="*/ 106 h 852"/>
                <a:gd name="T14" fmla="*/ 218 w 2474"/>
                <a:gd name="T15" fmla="*/ 230 h 852"/>
                <a:gd name="T16" fmla="*/ 218 w 2474"/>
                <a:gd name="T17" fmla="*/ 0 h 852"/>
                <a:gd name="T18" fmla="*/ 334 w 2474"/>
                <a:gd name="T19" fmla="*/ 336 h 852"/>
                <a:gd name="T20" fmla="*/ 334 w 2474"/>
                <a:gd name="T21" fmla="*/ 106 h 852"/>
                <a:gd name="T22" fmla="*/ 376 w 2474"/>
                <a:gd name="T23" fmla="*/ 230 h 852"/>
                <a:gd name="T24" fmla="*/ 376 w 2474"/>
                <a:gd name="T25" fmla="*/ 45 h 852"/>
                <a:gd name="T26" fmla="*/ 477 w 2474"/>
                <a:gd name="T27" fmla="*/ 336 h 852"/>
                <a:gd name="T28" fmla="*/ 477 w 2474"/>
                <a:gd name="T29" fmla="*/ 0 h 852"/>
                <a:gd name="T30" fmla="*/ 557 w 2474"/>
                <a:gd name="T31" fmla="*/ 232 h 852"/>
                <a:gd name="T32" fmla="*/ 557 w 2474"/>
                <a:gd name="T33" fmla="*/ 170 h 852"/>
                <a:gd name="T34" fmla="*/ 586 w 2474"/>
                <a:gd name="T35" fmla="*/ 170 h 8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2225" cap="flat" cmpd="sng">
              <a:solidFill>
                <a:srgbClr val="00B0F0"/>
              </a:solidFill>
              <a:prstDash val="solid"/>
              <a:round/>
              <a:headEnd/>
              <a:tailEnd/>
            </a:ln>
            <a:effectLst/>
          </p:spPr>
          <p:txBody>
            <a:bodyPr vert="horz" wrap="none" lIns="0" tIns="0" rIns="0" bIns="0" numCol="1" anchor="ctr" anchorCtr="0" compatLnSpc="1">
              <a:prstTxWarp prst="textNoShape">
                <a:avLst/>
              </a:prstTxWarp>
            </a:bodyPr>
            <a:lstStyle/>
            <a:p>
              <a:endParaRPr lang="zh-CN" altLang="en-US"/>
            </a:p>
          </p:txBody>
        </p:sp>
      </p:grpSp>
      <p:sp>
        <p:nvSpPr>
          <p:cNvPr id="1053" name="Line 6"/>
          <p:cNvSpPr>
            <a:spLocks noChangeShapeType="1"/>
          </p:cNvSpPr>
          <p:nvPr/>
        </p:nvSpPr>
        <p:spPr bwMode="auto">
          <a:xfrm>
            <a:off x="785786" y="1571612"/>
            <a:ext cx="3249613" cy="0"/>
          </a:xfrm>
          <a:prstGeom prst="line">
            <a:avLst/>
          </a:prstGeom>
          <a:noFill/>
          <a:ln w="22225">
            <a:solidFill>
              <a:srgbClr val="00B0F0"/>
            </a:solidFill>
            <a:round/>
            <a:headEnd/>
            <a:tailEnd/>
          </a:ln>
          <a:effectLst/>
        </p:spPr>
        <p:txBody>
          <a:bodyPr vert="horz" wrap="square" lIns="90000" tIns="46800" rIns="90000" bIns="46800" numCol="1" anchor="t" anchorCtr="0" compatLnSpc="1">
            <a:prstTxWarp prst="textNoShape">
              <a:avLst/>
            </a:prstTxWarp>
          </a:bodyPr>
          <a:lstStyle/>
          <a:p>
            <a:endParaRPr lang="zh-CN" altLang="en-US"/>
          </a:p>
        </p:txBody>
      </p:sp>
      <p:sp>
        <p:nvSpPr>
          <p:cNvPr id="1054" name="Line 7"/>
          <p:cNvSpPr>
            <a:spLocks noChangeShapeType="1"/>
          </p:cNvSpPr>
          <p:nvPr/>
        </p:nvSpPr>
        <p:spPr bwMode="auto">
          <a:xfrm>
            <a:off x="4832324" y="1571612"/>
            <a:ext cx="3251200" cy="0"/>
          </a:xfrm>
          <a:prstGeom prst="line">
            <a:avLst/>
          </a:prstGeom>
          <a:noFill/>
          <a:ln w="22225">
            <a:solidFill>
              <a:srgbClr val="00B0F0"/>
            </a:solidFill>
            <a:round/>
            <a:headEnd/>
            <a:tailEnd/>
          </a:ln>
          <a:effectLst/>
        </p:spPr>
        <p:txBody>
          <a:bodyPr vert="horz" wrap="square" lIns="90000" tIns="46800" rIns="90000" bIns="46800" numCol="1" anchor="t" anchorCtr="0" compatLnSpc="1">
            <a:prstTxWarp prst="textNoShape">
              <a:avLst/>
            </a:prstTxWarp>
          </a:bodyPr>
          <a:lstStyle/>
          <a:p>
            <a:endParaRPr lang="zh-CN" altLang="en-US"/>
          </a:p>
        </p:txBody>
      </p:sp>
      <p:sp>
        <p:nvSpPr>
          <p:cNvPr id="46" name="矩形 45"/>
          <p:cNvSpPr/>
          <p:nvPr/>
        </p:nvSpPr>
        <p:spPr>
          <a:xfrm>
            <a:off x="5214942" y="5286388"/>
            <a:ext cx="3214710" cy="369332"/>
          </a:xfrm>
          <a:prstGeom prst="rect">
            <a:avLst/>
          </a:prstGeom>
        </p:spPr>
        <p:txBody>
          <a:bodyPr wrap="square">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不足：</a:t>
            </a:r>
            <a:r>
              <a:rPr lang="zh-CN" altLang="en-US" dirty="0" smtClean="0">
                <a:solidFill>
                  <a:srgbClr val="7030A0"/>
                </a:solidFill>
                <a:latin typeface="宋体" pitchFamily="2" charset="-122"/>
                <a:ea typeface="宋体" pitchFamily="2" charset="-122"/>
              </a:rPr>
              <a:t>精度还有待提高</a:t>
            </a:r>
            <a:endParaRPr lang="zh-CN" altLang="en-US" dirty="0">
              <a:solidFill>
                <a:srgbClr val="7030A0"/>
              </a:solidFill>
              <a:latin typeface="宋体" pitchFamily="2" charset="-122"/>
              <a:ea typeface="宋体" pitchFamily="2" charset="-122"/>
            </a:endParaRPr>
          </a:p>
        </p:txBody>
      </p:sp>
      <p:pic>
        <p:nvPicPr>
          <p:cNvPr id="1055" name="Picture 31"/>
          <p:cNvPicPr>
            <a:picLocks noChangeAspect="1" noChangeArrowheads="1"/>
          </p:cNvPicPr>
          <p:nvPr/>
        </p:nvPicPr>
        <p:blipFill>
          <a:blip r:embed="rId5" cstate="print"/>
          <a:srcRect/>
          <a:stretch>
            <a:fillRect/>
          </a:stretch>
        </p:blipFill>
        <p:spPr bwMode="auto">
          <a:xfrm>
            <a:off x="5072066" y="2928934"/>
            <a:ext cx="2774538" cy="881060"/>
          </a:xfrm>
          <a:prstGeom prst="rect">
            <a:avLst/>
          </a:prstGeom>
          <a:noFill/>
          <a:ln w="9525">
            <a:noFill/>
            <a:miter lim="800000"/>
            <a:headEnd/>
            <a:tailEnd/>
          </a:ln>
          <a:effectLst/>
        </p:spPr>
      </p:pic>
      <p:pic>
        <p:nvPicPr>
          <p:cNvPr id="1056" name="Picture 32"/>
          <p:cNvPicPr>
            <a:picLocks noChangeAspect="1" noChangeArrowheads="1"/>
          </p:cNvPicPr>
          <p:nvPr/>
        </p:nvPicPr>
        <p:blipFill>
          <a:blip r:embed="rId6"/>
          <a:srcRect/>
          <a:stretch>
            <a:fillRect/>
          </a:stretch>
        </p:blipFill>
        <p:spPr bwMode="auto">
          <a:xfrm>
            <a:off x="6215074" y="4000504"/>
            <a:ext cx="2167656" cy="114300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4786314" y="3000372"/>
            <a:ext cx="4059719" cy="2786082"/>
          </a:xfrm>
          <a:prstGeom prst="rect">
            <a:avLst/>
          </a:prstGeom>
          <a:noFill/>
          <a:ln w="9525">
            <a:noFill/>
            <a:miter lim="800000"/>
            <a:headEnd/>
            <a:tailEnd/>
          </a:ln>
          <a:effectLst/>
        </p:spPr>
      </p:pic>
      <p:pic>
        <p:nvPicPr>
          <p:cNvPr id="23" name="图片 22" descr="201015205115917.jpg"/>
          <p:cNvPicPr>
            <a:picLocks noChangeAspect="1"/>
          </p:cNvPicPr>
          <p:nvPr/>
        </p:nvPicPr>
        <p:blipFill>
          <a:blip r:embed="rId3" cstate="print"/>
          <a:stretch>
            <a:fillRect/>
          </a:stretch>
        </p:blipFill>
        <p:spPr>
          <a:xfrm>
            <a:off x="4000496" y="3214686"/>
            <a:ext cx="908784" cy="805293"/>
          </a:xfrm>
          <a:prstGeom prst="rect">
            <a:avLst/>
          </a:prstGeom>
        </p:spPr>
      </p:pic>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b="1" dirty="0" smtClean="0">
                <a:solidFill>
                  <a:srgbClr val="7030A0"/>
                </a:solidFill>
                <a:latin typeface="宋体" pitchFamily="2" charset="-122"/>
                <a:ea typeface="宋体" pitchFamily="2" charset="-122"/>
                <a:cs typeface="Times New Roman" pitchFamily="18" charset="0"/>
              </a:rPr>
              <a:t>三维点阵结构制备和优化工艺</a:t>
            </a:r>
          </a:p>
          <a:p>
            <a:pPr>
              <a:spcBef>
                <a:spcPct val="0"/>
              </a:spcBef>
              <a:defRPr/>
            </a:pP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0" name="动作按钮: 第一张 19">
            <a:hlinkClick r:id="rId4"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057" name="Rectangle 10"/>
          <p:cNvSpPr>
            <a:spLocks noChangeArrowheads="1"/>
          </p:cNvSpPr>
          <p:nvPr/>
        </p:nvSpPr>
        <p:spPr bwMode="auto">
          <a:xfrm>
            <a:off x="1357290" y="963315"/>
            <a:ext cx="2143140" cy="3571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00"/>
                </a:solidFill>
                <a:effectLst/>
                <a:latin typeface="Arial" pitchFamily="34" charset="0"/>
                <a:ea typeface="宋体" pitchFamily="2" charset="-122"/>
              </a:rPr>
              <a:t>金属三维点阵结构</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058" name="Rectangle 11"/>
          <p:cNvSpPr>
            <a:spLocks noChangeArrowheads="1"/>
          </p:cNvSpPr>
          <p:nvPr/>
        </p:nvSpPr>
        <p:spPr bwMode="auto">
          <a:xfrm>
            <a:off x="5143504" y="928670"/>
            <a:ext cx="2357454" cy="3571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000000"/>
                </a:solidFill>
                <a:latin typeface="Arial" pitchFamily="34" charset="0"/>
                <a:ea typeface="宋体" pitchFamily="2" charset="-122"/>
              </a:rPr>
              <a:t>复合材料三维点阵结构</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6" name="TextBox 15"/>
          <p:cNvSpPr txBox="1"/>
          <p:nvPr/>
        </p:nvSpPr>
        <p:spPr>
          <a:xfrm>
            <a:off x="714348" y="1714488"/>
            <a:ext cx="3214710" cy="861774"/>
          </a:xfrm>
          <a:prstGeom prst="rect">
            <a:avLst/>
          </a:prstGeom>
          <a:noFill/>
        </p:spPr>
        <p:txBody>
          <a:bodyPr wrap="square" rtlCol="0">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制备</a:t>
            </a:r>
            <a:r>
              <a:rPr lang="zh-CN" altLang="en-US" dirty="0" smtClean="0">
                <a:solidFill>
                  <a:srgbClr val="7030A0"/>
                </a:solidFill>
                <a:latin typeface="宋体" pitchFamily="2" charset="-122"/>
                <a:ea typeface="宋体" pitchFamily="2" charset="-122"/>
              </a:rPr>
              <a:t>：冲压成形法</a:t>
            </a:r>
            <a:r>
              <a:rPr lang="en-US" altLang="zh-CN" sz="1400" dirty="0" smtClean="0">
                <a:solidFill>
                  <a:srgbClr val="7030A0"/>
                </a:solidFill>
                <a:latin typeface="Times New Roman" pitchFamily="18" charset="0"/>
                <a:ea typeface="宋体" pitchFamily="2" charset="-122"/>
                <a:cs typeface="Times New Roman" pitchFamily="18" charset="0"/>
              </a:rPr>
              <a:t>(G.W.Kooistra,2004;) </a:t>
            </a:r>
            <a:r>
              <a:rPr lang="en-US" altLang="zh-CN" sz="1400" dirty="0" smtClean="0">
                <a:solidFill>
                  <a:srgbClr val="7030A0"/>
                </a:solidFill>
                <a:latin typeface="宋体" pitchFamily="2" charset="-122"/>
                <a:ea typeface="宋体" pitchFamily="2" charset="-122"/>
                <a:cs typeface="Times New Roman" pitchFamily="18" charset="0"/>
              </a:rPr>
              <a:t>,</a:t>
            </a:r>
            <a:r>
              <a:rPr lang="zh-CN" altLang="en-US" dirty="0" smtClean="0">
                <a:solidFill>
                  <a:srgbClr val="7030A0"/>
                </a:solidFill>
                <a:latin typeface="宋体" pitchFamily="2" charset="-122"/>
                <a:ea typeface="宋体" pitchFamily="2" charset="-122"/>
              </a:rPr>
              <a:t>熔模铸造法</a:t>
            </a:r>
            <a:r>
              <a:rPr lang="en-US" altLang="zh-CN" sz="1400" dirty="0" smtClean="0">
                <a:solidFill>
                  <a:srgbClr val="7030A0"/>
                </a:solidFill>
                <a:latin typeface="Times New Roman" pitchFamily="18" charset="0"/>
                <a:ea typeface="宋体" pitchFamily="2" charset="-122"/>
                <a:cs typeface="Times New Roman" pitchFamily="18" charset="0"/>
              </a:rPr>
              <a:t>(V.S.Deshpande,2001)</a:t>
            </a:r>
          </a:p>
        </p:txBody>
      </p:sp>
      <p:sp>
        <p:nvSpPr>
          <p:cNvPr id="17" name="TextBox 16"/>
          <p:cNvSpPr txBox="1"/>
          <p:nvPr/>
        </p:nvSpPr>
        <p:spPr>
          <a:xfrm>
            <a:off x="5214942" y="1683427"/>
            <a:ext cx="3571900" cy="1969770"/>
          </a:xfrm>
          <a:prstGeom prst="rect">
            <a:avLst/>
          </a:prstGeom>
          <a:noFill/>
        </p:spPr>
        <p:txBody>
          <a:bodyPr wrap="square" rtlCol="0">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制备：</a:t>
            </a:r>
            <a:r>
              <a:rPr lang="zh-CN" altLang="en-US" dirty="0" smtClean="0">
                <a:solidFill>
                  <a:srgbClr val="7030A0"/>
                </a:solidFill>
                <a:latin typeface="宋体" pitchFamily="2" charset="-122"/>
                <a:ea typeface="宋体" pitchFamily="2" charset="-122"/>
              </a:rPr>
              <a:t>预浸料一体成型工艺</a:t>
            </a:r>
            <a:r>
              <a:rPr lang="en-US" altLang="zh-CN" dirty="0" smtClean="0">
                <a:solidFill>
                  <a:srgbClr val="7030A0"/>
                </a:solidFill>
                <a:latin typeface="宋体" pitchFamily="2" charset="-122"/>
                <a:ea typeface="宋体" pitchFamily="2" charset="-122"/>
              </a:rPr>
              <a:t>(</a:t>
            </a:r>
            <a:r>
              <a:rPr lang="zh-CN" altLang="en-US" sz="1400" dirty="0" smtClean="0">
                <a:solidFill>
                  <a:srgbClr val="7030A0"/>
                </a:solidFill>
                <a:latin typeface="Times New Roman" pitchFamily="18" charset="0"/>
                <a:ea typeface="宋体" pitchFamily="2" charset="-122"/>
                <a:cs typeface="Times New Roman" pitchFamily="18" charset="0"/>
              </a:rPr>
              <a:t>吴林志</a:t>
            </a:r>
            <a:r>
              <a:rPr lang="en-US" altLang="zh-CN" sz="1400" dirty="0" smtClean="0">
                <a:solidFill>
                  <a:srgbClr val="7030A0"/>
                </a:solidFill>
                <a:latin typeface="Times New Roman" pitchFamily="18" charset="0"/>
                <a:ea typeface="宋体" pitchFamily="2" charset="-122"/>
                <a:cs typeface="Times New Roman" pitchFamily="18" charset="0"/>
              </a:rPr>
              <a:t>,2009,2010);</a:t>
            </a:r>
            <a:endParaRPr lang="zh-CN" altLang="en-US" sz="1400" dirty="0" smtClean="0">
              <a:solidFill>
                <a:srgbClr val="7030A0"/>
              </a:solidFill>
              <a:latin typeface="Times New Roman" pitchFamily="18" charset="0"/>
              <a:ea typeface="宋体" pitchFamily="2" charset="-122"/>
              <a:cs typeface="Times New Roman" pitchFamily="18" charset="0"/>
            </a:endParaRPr>
          </a:p>
          <a:p>
            <a:r>
              <a:rPr lang="zh-CN" altLang="en-US" dirty="0" smtClean="0">
                <a:solidFill>
                  <a:srgbClr val="7030A0"/>
                </a:solidFill>
                <a:latin typeface="宋体" pitchFamily="2" charset="-122"/>
                <a:ea typeface="宋体" pitchFamily="2" charset="-122"/>
              </a:rPr>
              <a:t>预浸料二次成型工艺</a:t>
            </a:r>
            <a:r>
              <a:rPr lang="en-US" altLang="zh-CN" sz="1400" dirty="0" smtClean="0">
                <a:solidFill>
                  <a:srgbClr val="7030A0"/>
                </a:solidFill>
                <a:latin typeface="宋体" pitchFamily="2" charset="-122"/>
                <a:ea typeface="宋体" pitchFamily="2" charset="-122"/>
              </a:rPr>
              <a:t>(</a:t>
            </a:r>
            <a:r>
              <a:rPr lang="zh-CN" altLang="en-US" sz="1400" dirty="0" smtClean="0">
                <a:solidFill>
                  <a:srgbClr val="7030A0"/>
                </a:solidFill>
                <a:latin typeface="Times New Roman" pitchFamily="18" charset="0"/>
                <a:ea typeface="宋体" pitchFamily="2" charset="-122"/>
                <a:cs typeface="Times New Roman" pitchFamily="18" charset="0"/>
              </a:rPr>
              <a:t>吴林志</a:t>
            </a:r>
            <a:r>
              <a:rPr lang="en-US" altLang="zh-CN" sz="1400" dirty="0" smtClean="0">
                <a:solidFill>
                  <a:srgbClr val="7030A0"/>
                </a:solidFill>
                <a:latin typeface="Times New Roman" pitchFamily="18" charset="0"/>
                <a:ea typeface="宋体" pitchFamily="2" charset="-122"/>
                <a:cs typeface="Times New Roman" pitchFamily="18" charset="0"/>
              </a:rPr>
              <a:t>,2010</a:t>
            </a:r>
            <a:r>
              <a:rPr lang="en-US" altLang="zh-CN" sz="1400" dirty="0" smtClean="0">
                <a:solidFill>
                  <a:srgbClr val="7030A0"/>
                </a:solidFill>
                <a:latin typeface="宋体" pitchFamily="2" charset="-122"/>
                <a:ea typeface="宋体" pitchFamily="2" charset="-122"/>
              </a:rPr>
              <a:t>);</a:t>
            </a:r>
            <a:endParaRPr lang="zh-CN" altLang="en-US" sz="1400" dirty="0" smtClean="0">
              <a:solidFill>
                <a:srgbClr val="7030A0"/>
              </a:solidFill>
              <a:latin typeface="宋体" pitchFamily="2" charset="-122"/>
              <a:ea typeface="宋体" pitchFamily="2" charset="-122"/>
            </a:endParaRPr>
          </a:p>
          <a:p>
            <a:r>
              <a:rPr lang="zh-CN" altLang="en-US" dirty="0" smtClean="0">
                <a:solidFill>
                  <a:srgbClr val="7030A0"/>
                </a:solidFill>
                <a:latin typeface="宋体" pitchFamily="2" charset="-122"/>
                <a:ea typeface="宋体" pitchFamily="2" charset="-122"/>
              </a:rPr>
              <a:t>穿插编制工艺</a:t>
            </a:r>
            <a:r>
              <a:rPr lang="en-US" altLang="zh-CN" sz="1400" dirty="0" smtClean="0">
                <a:solidFill>
                  <a:srgbClr val="7030A0"/>
                </a:solidFill>
                <a:latin typeface="宋体" pitchFamily="2" charset="-122"/>
                <a:ea typeface="宋体" pitchFamily="2" charset="-122"/>
              </a:rPr>
              <a:t>(</a:t>
            </a:r>
            <a:r>
              <a:rPr lang="zh-CN" altLang="en-US" sz="1400" dirty="0" smtClean="0">
                <a:solidFill>
                  <a:srgbClr val="7030A0"/>
                </a:solidFill>
                <a:latin typeface="Times New Roman" pitchFamily="18" charset="0"/>
                <a:ea typeface="宋体" pitchFamily="2" charset="-122"/>
                <a:cs typeface="Times New Roman" pitchFamily="18" charset="0"/>
              </a:rPr>
              <a:t>范华林</a:t>
            </a:r>
            <a:r>
              <a:rPr lang="en-US" altLang="zh-CN" sz="1400" dirty="0" smtClean="0">
                <a:solidFill>
                  <a:srgbClr val="7030A0"/>
                </a:solidFill>
                <a:latin typeface="Times New Roman" pitchFamily="18" charset="0"/>
                <a:ea typeface="宋体" pitchFamily="2" charset="-122"/>
                <a:cs typeface="Times New Roman" pitchFamily="18" charset="0"/>
              </a:rPr>
              <a:t>,2006</a:t>
            </a:r>
            <a:r>
              <a:rPr lang="en-US" altLang="zh-CN" sz="1400" dirty="0" smtClean="0">
                <a:solidFill>
                  <a:srgbClr val="7030A0"/>
                </a:solidFill>
                <a:latin typeface="宋体" pitchFamily="2" charset="-122"/>
                <a:ea typeface="宋体" pitchFamily="2" charset="-122"/>
              </a:rPr>
              <a:t>)</a:t>
            </a:r>
            <a:endParaRPr lang="zh-CN" altLang="en-US" sz="1400" dirty="0" smtClean="0">
              <a:solidFill>
                <a:srgbClr val="7030A0"/>
              </a:solidFill>
              <a:latin typeface="宋体" pitchFamily="2" charset="-122"/>
              <a:ea typeface="宋体" pitchFamily="2" charset="-122"/>
            </a:endParaRPr>
          </a:p>
          <a:p>
            <a:endParaRPr lang="en-US" altLang="zh-CN" dirty="0" smtClean="0">
              <a:solidFill>
                <a:srgbClr val="7030A0"/>
              </a:solidFill>
              <a:latin typeface="宋体" pitchFamily="2" charset="-122"/>
              <a:ea typeface="宋体" pitchFamily="2" charset="-122"/>
            </a:endParaRPr>
          </a:p>
          <a:p>
            <a:endParaRPr lang="en-US" altLang="zh-CN" dirty="0" smtClean="0">
              <a:solidFill>
                <a:srgbClr val="7030A0"/>
              </a:solidFill>
              <a:latin typeface="宋体" pitchFamily="2" charset="-122"/>
              <a:ea typeface="宋体" pitchFamily="2" charset="-122"/>
            </a:endParaRPr>
          </a:p>
          <a:p>
            <a:endParaRPr lang="en-US" altLang="zh-CN" dirty="0" smtClean="0">
              <a:solidFill>
                <a:srgbClr val="7030A0"/>
              </a:solidFill>
              <a:latin typeface="宋体" pitchFamily="2" charset="-122"/>
              <a:ea typeface="宋体" pitchFamily="2" charset="-122"/>
            </a:endParaRPr>
          </a:p>
        </p:txBody>
      </p:sp>
      <p:sp>
        <p:nvSpPr>
          <p:cNvPr id="18" name="矩形 17"/>
          <p:cNvSpPr/>
          <p:nvPr/>
        </p:nvSpPr>
        <p:spPr>
          <a:xfrm>
            <a:off x="785786" y="4786322"/>
            <a:ext cx="3000396" cy="1200329"/>
          </a:xfrm>
          <a:prstGeom prst="rect">
            <a:avLst/>
          </a:prstGeom>
        </p:spPr>
        <p:txBody>
          <a:bodyPr wrap="square">
            <a:spAutoFit/>
          </a:bodyPr>
          <a:lstStyle/>
          <a:p>
            <a:r>
              <a:rPr lang="zh-CN" altLang="en-US"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rPr>
              <a:t>优化：</a:t>
            </a:r>
            <a:r>
              <a:rPr lang="en-US" altLang="zh-CN" dirty="0" err="1" smtClean="0">
                <a:solidFill>
                  <a:srgbClr val="7030A0"/>
                </a:solidFill>
                <a:latin typeface="宋体" pitchFamily="2" charset="-122"/>
                <a:ea typeface="宋体" pitchFamily="2" charset="-122"/>
              </a:rPr>
              <a:t>Deshpande</a:t>
            </a:r>
            <a:r>
              <a:rPr lang="en-US" altLang="zh-CN" dirty="0" smtClean="0">
                <a:solidFill>
                  <a:srgbClr val="7030A0"/>
                </a:solidFill>
                <a:latin typeface="宋体" pitchFamily="2" charset="-122"/>
                <a:ea typeface="宋体" pitchFamily="2" charset="-122"/>
              </a:rPr>
              <a:t>(2001)</a:t>
            </a:r>
            <a:r>
              <a:rPr lang="zh-CN" altLang="en-US" dirty="0" smtClean="0">
                <a:solidFill>
                  <a:srgbClr val="7030A0"/>
                </a:solidFill>
                <a:latin typeface="宋体" pitchFamily="2" charset="-122"/>
                <a:ea typeface="宋体" pitchFamily="2" charset="-122"/>
              </a:rPr>
              <a:t>对四棱锥点阵夹芯梁做优化设计，使面外剪切性能达到最佳</a:t>
            </a:r>
            <a:endParaRPr lang="zh-CN" altLang="en-US" dirty="0">
              <a:solidFill>
                <a:srgbClr val="7030A0"/>
              </a:solidFill>
              <a:latin typeface="宋体" pitchFamily="2" charset="-122"/>
              <a:ea typeface="宋体" pitchFamily="2" charset="-122"/>
            </a:endParaRPr>
          </a:p>
        </p:txBody>
      </p:sp>
      <p:grpSp>
        <p:nvGrpSpPr>
          <p:cNvPr id="4" name="Group 2"/>
          <p:cNvGrpSpPr>
            <a:grpSpLocks/>
          </p:cNvGrpSpPr>
          <p:nvPr/>
        </p:nvGrpSpPr>
        <p:grpSpPr bwMode="auto">
          <a:xfrm>
            <a:off x="4035399" y="1571612"/>
            <a:ext cx="796925" cy="4429156"/>
            <a:chOff x="2713" y="2431"/>
            <a:chExt cx="592" cy="1409"/>
          </a:xfrm>
        </p:grpSpPr>
        <p:sp>
          <p:nvSpPr>
            <p:cNvPr id="1050" name="Line 3"/>
            <p:cNvSpPr>
              <a:spLocks noChangeShapeType="1"/>
            </p:cNvSpPr>
            <p:nvPr/>
          </p:nvSpPr>
          <p:spPr bwMode="auto">
            <a:xfrm>
              <a:off x="2713" y="2431"/>
              <a:ext cx="0" cy="1409"/>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none" lIns="0" tIns="0" rIns="0" bIns="0" numCol="1" anchor="ctr" anchorCtr="0" compatLnSpc="1">
              <a:prstTxWarp prst="textNoShape">
                <a:avLst/>
              </a:prstTxWarp>
            </a:bodyPr>
            <a:lstStyle/>
            <a:p>
              <a:endParaRPr lang="zh-CN" altLang="en-US"/>
            </a:p>
          </p:txBody>
        </p:sp>
        <p:sp>
          <p:nvSpPr>
            <p:cNvPr id="1051" name="Line 4"/>
            <p:cNvSpPr>
              <a:spLocks noChangeShapeType="1"/>
            </p:cNvSpPr>
            <p:nvPr/>
          </p:nvSpPr>
          <p:spPr bwMode="auto">
            <a:xfrm>
              <a:off x="3305" y="2431"/>
              <a:ext cx="0" cy="1409"/>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none" lIns="0" tIns="0" rIns="0" bIns="0" numCol="1" anchor="ctr" anchorCtr="0" compatLnSpc="1">
              <a:prstTxWarp prst="textNoShape">
                <a:avLst/>
              </a:prstTxWarp>
            </a:bodyPr>
            <a:lstStyle/>
            <a:p>
              <a:endParaRPr lang="zh-CN" altLang="en-US"/>
            </a:p>
          </p:txBody>
        </p:sp>
      </p:grpSp>
      <p:sp>
        <p:nvSpPr>
          <p:cNvPr id="1053" name="Line 6"/>
          <p:cNvSpPr>
            <a:spLocks noChangeShapeType="1"/>
          </p:cNvSpPr>
          <p:nvPr/>
        </p:nvSpPr>
        <p:spPr bwMode="auto">
          <a:xfrm>
            <a:off x="785786" y="1571612"/>
            <a:ext cx="3249613" cy="0"/>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square" lIns="90000" tIns="46800" rIns="90000" bIns="46800" numCol="1" anchor="t" anchorCtr="0" compatLnSpc="1">
            <a:prstTxWarp prst="textNoShape">
              <a:avLst/>
            </a:prstTxWarp>
          </a:bodyPr>
          <a:lstStyle/>
          <a:p>
            <a:endParaRPr lang="zh-CN" altLang="en-US"/>
          </a:p>
        </p:txBody>
      </p:sp>
      <p:sp>
        <p:nvSpPr>
          <p:cNvPr id="1054" name="Line 7"/>
          <p:cNvSpPr>
            <a:spLocks noChangeShapeType="1"/>
          </p:cNvSpPr>
          <p:nvPr/>
        </p:nvSpPr>
        <p:spPr bwMode="auto">
          <a:xfrm>
            <a:off x="4832324" y="1571612"/>
            <a:ext cx="3251200" cy="0"/>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square" lIns="90000" tIns="46800" rIns="90000" bIns="46800" numCol="1" anchor="t" anchorCtr="0" compatLnSpc="1">
            <a:prstTxWarp prst="textNoShape">
              <a:avLst/>
            </a:prstTxWarp>
          </a:bodyPr>
          <a:lstStyle/>
          <a:p>
            <a:endParaRPr lang="zh-CN" altLang="en-US"/>
          </a:p>
        </p:txBody>
      </p:sp>
      <p:pic>
        <p:nvPicPr>
          <p:cNvPr id="13313" name="Picture 1"/>
          <p:cNvPicPr>
            <a:picLocks noChangeAspect="1" noChangeArrowheads="1"/>
          </p:cNvPicPr>
          <p:nvPr/>
        </p:nvPicPr>
        <p:blipFill>
          <a:blip r:embed="rId5"/>
          <a:srcRect/>
          <a:stretch>
            <a:fillRect/>
          </a:stretch>
        </p:blipFill>
        <p:spPr bwMode="auto">
          <a:xfrm>
            <a:off x="214282" y="2786058"/>
            <a:ext cx="3634226" cy="1857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5429256" y="928670"/>
            <a:ext cx="2964677" cy="3071834"/>
          </a:xfrm>
          <a:prstGeom prst="rect">
            <a:avLst/>
          </a:prstGeom>
          <a:noFill/>
          <a:ln w="9525">
            <a:noFill/>
            <a:miter lim="800000"/>
            <a:headEnd/>
            <a:tailEnd/>
          </a:ln>
          <a:effectLst/>
        </p:spPr>
      </p:pic>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三维点阵结构力学性能研究</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6" name="TextBox 5"/>
          <p:cNvSpPr txBox="1"/>
          <p:nvPr/>
        </p:nvSpPr>
        <p:spPr>
          <a:xfrm>
            <a:off x="500034" y="3143248"/>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静力学和动力学性能</a:t>
            </a:r>
            <a:endParaRPr lang="zh-CN" altLang="en-US" dirty="0"/>
          </a:p>
        </p:txBody>
      </p:sp>
      <p:sp>
        <p:nvSpPr>
          <p:cNvPr id="7" name="左大括号 6"/>
          <p:cNvSpPr/>
          <p:nvPr/>
        </p:nvSpPr>
        <p:spPr>
          <a:xfrm>
            <a:off x="2000232" y="1785926"/>
            <a:ext cx="357190" cy="335758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9" name="TextBox 8"/>
          <p:cNvSpPr txBox="1"/>
          <p:nvPr/>
        </p:nvSpPr>
        <p:spPr>
          <a:xfrm>
            <a:off x="2571736" y="1428736"/>
            <a:ext cx="3000396" cy="1077218"/>
          </a:xfrm>
          <a:prstGeom prst="rect">
            <a:avLst/>
          </a:prstGeom>
          <a:noFill/>
          <a:ln w="12700">
            <a:solidFill>
              <a:srgbClr val="00B050"/>
            </a:solidFill>
            <a:prstDash val="lgDashDot"/>
          </a:ln>
        </p:spPr>
        <p:txBody>
          <a:bodyPr wrap="square" rtlCol="0">
            <a:spAutoFit/>
          </a:bodyPr>
          <a:lstStyle/>
          <a:p>
            <a:r>
              <a:rPr lang="zh-CN" altLang="en-US" sz="1600" dirty="0" smtClean="0">
                <a:latin typeface="宋体" pitchFamily="2" charset="-122"/>
                <a:ea typeface="宋体" pitchFamily="2" charset="-122"/>
              </a:rPr>
              <a:t>金属三维点阵：屈曲实验</a:t>
            </a:r>
            <a:r>
              <a:rPr lang="en-US" altLang="zh-CN" sz="1600" dirty="0" smtClean="0">
                <a:latin typeface="宋体" pitchFamily="2" charset="-122"/>
                <a:ea typeface="宋体" pitchFamily="2" charset="-122"/>
              </a:rPr>
              <a:t>(Zok,2004;Wicks,2001)</a:t>
            </a:r>
            <a:r>
              <a:rPr lang="zh-CN" altLang="en-US" sz="1600" dirty="0" smtClean="0">
                <a:latin typeface="宋体" pitchFamily="2" charset="-122"/>
                <a:ea typeface="宋体" pitchFamily="2" charset="-122"/>
              </a:rPr>
              <a:t>，弹道冲击实验</a:t>
            </a:r>
            <a:r>
              <a:rPr lang="en-US" altLang="zh-CN" sz="1600" dirty="0" smtClean="0">
                <a:latin typeface="宋体" pitchFamily="2" charset="-122"/>
                <a:ea typeface="宋体" pitchFamily="2" charset="-122"/>
              </a:rPr>
              <a:t>(Yuangwirth,2008)</a:t>
            </a:r>
            <a:r>
              <a:rPr lang="zh-CN" altLang="en-US" sz="1600" dirty="0" smtClean="0">
                <a:latin typeface="宋体" pitchFamily="2" charset="-122"/>
                <a:ea typeface="宋体" pitchFamily="2" charset="-122"/>
              </a:rPr>
              <a:t>，抗爆炸冲击性能</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崔晓东</a:t>
            </a:r>
            <a:r>
              <a:rPr lang="en-US" altLang="zh-CN" sz="1600" dirty="0" smtClean="0">
                <a:latin typeface="宋体" pitchFamily="2" charset="-122"/>
                <a:ea typeface="宋体" pitchFamily="2" charset="-122"/>
              </a:rPr>
              <a:t>.2009)</a:t>
            </a:r>
            <a:endParaRPr lang="zh-CN" altLang="en-US" sz="1600" dirty="0">
              <a:latin typeface="宋体" pitchFamily="2" charset="-122"/>
              <a:ea typeface="宋体" pitchFamily="2" charset="-122"/>
            </a:endParaRPr>
          </a:p>
        </p:txBody>
      </p:sp>
      <p:sp>
        <p:nvSpPr>
          <p:cNvPr id="10" name="TextBox 9"/>
          <p:cNvSpPr txBox="1"/>
          <p:nvPr/>
        </p:nvSpPr>
        <p:spPr>
          <a:xfrm>
            <a:off x="2571736" y="4572008"/>
            <a:ext cx="3071834" cy="1323439"/>
          </a:xfrm>
          <a:prstGeom prst="rect">
            <a:avLst/>
          </a:prstGeom>
          <a:noFill/>
          <a:ln w="12700">
            <a:solidFill>
              <a:srgbClr val="00B050"/>
            </a:solidFill>
            <a:prstDash val="lgDashDot"/>
          </a:ln>
        </p:spPr>
        <p:txBody>
          <a:bodyPr wrap="square" rtlCol="0">
            <a:spAutoFit/>
          </a:bodyPr>
          <a:lstStyle/>
          <a:p>
            <a:r>
              <a:rPr lang="zh-CN" altLang="en-US" sz="1600" dirty="0" smtClean="0">
                <a:latin typeface="宋体" pitchFamily="2" charset="-122"/>
                <a:ea typeface="宋体" pitchFamily="2" charset="-122"/>
              </a:rPr>
              <a:t>复合材料三维点阵：压缩剪切性能</a:t>
            </a:r>
            <a:r>
              <a:rPr lang="en-US" altLang="zh-CN" sz="1600" dirty="0" smtClean="0">
                <a:latin typeface="宋体" pitchFamily="2" charset="-122"/>
                <a:ea typeface="宋体" pitchFamily="2" charset="-122"/>
              </a:rPr>
              <a:t>(B.C.Lee,2012;Pingle,2011)</a:t>
            </a:r>
            <a:r>
              <a:rPr lang="zh-CN" altLang="en-US" sz="1600" dirty="0" smtClean="0">
                <a:latin typeface="宋体" pitchFamily="2" charset="-122"/>
                <a:ea typeface="宋体" pitchFamily="2" charset="-122"/>
              </a:rPr>
              <a:t>弹性本构关系，屈曲破坏准则，抗冲击性能，传热隐身性能</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方岱宁</a:t>
            </a:r>
            <a:r>
              <a:rPr lang="en-US" altLang="zh-CN" sz="1600" dirty="0" smtClean="0">
                <a:latin typeface="宋体" pitchFamily="2" charset="-122"/>
                <a:ea typeface="宋体" pitchFamily="2" charset="-122"/>
              </a:rPr>
              <a:t>,2009)</a:t>
            </a:r>
            <a:endParaRPr lang="zh-CN" altLang="en-US" sz="1600" dirty="0">
              <a:latin typeface="宋体" pitchFamily="2" charset="-122"/>
              <a:ea typeface="宋体" pitchFamily="2" charset="-122"/>
            </a:endParaRPr>
          </a:p>
        </p:txBody>
      </p:sp>
      <p:sp>
        <p:nvSpPr>
          <p:cNvPr id="12" name="动作按钮: 第一张 11">
            <a:hlinkClick r:id="rId3"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12289" name="Picture 1"/>
          <p:cNvPicPr>
            <a:picLocks noChangeAspect="1" noChangeArrowheads="1"/>
          </p:cNvPicPr>
          <p:nvPr/>
        </p:nvPicPr>
        <p:blipFill>
          <a:blip r:embed="rId4" cstate="print"/>
          <a:srcRect/>
          <a:stretch>
            <a:fillRect/>
          </a:stretch>
        </p:blipFill>
        <p:spPr bwMode="auto">
          <a:xfrm>
            <a:off x="2928926" y="2714620"/>
            <a:ext cx="2228770" cy="1392593"/>
          </a:xfrm>
          <a:prstGeom prst="rect">
            <a:avLst/>
          </a:prstGeom>
          <a:noFill/>
          <a:ln w="9525">
            <a:noFill/>
            <a:miter lim="800000"/>
            <a:headEnd/>
            <a:tailEnd/>
          </a:ln>
          <a:effectLst/>
        </p:spPr>
      </p:pic>
      <p:pic>
        <p:nvPicPr>
          <p:cNvPr id="12292" name="Picture 4"/>
          <p:cNvPicPr>
            <a:picLocks noChangeAspect="1" noChangeArrowheads="1"/>
          </p:cNvPicPr>
          <p:nvPr/>
        </p:nvPicPr>
        <p:blipFill>
          <a:blip r:embed="rId5"/>
          <a:srcRect/>
          <a:stretch>
            <a:fillRect/>
          </a:stretch>
        </p:blipFill>
        <p:spPr bwMode="auto">
          <a:xfrm>
            <a:off x="5845992" y="4338669"/>
            <a:ext cx="2642827" cy="18049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linds(horizontal)">
                                      <p:cBhvr>
                                        <p:cTn id="7" dur="500"/>
                                        <p:tgtEl>
                                          <p:spTgt spid="12289"/>
                                        </p:tgtEl>
                                      </p:cBhvr>
                                    </p:animEffect>
                                  </p:childTnLst>
                                </p:cTn>
                              </p:par>
                              <p:par>
                                <p:cTn id="8" presetID="3" presetClass="entr" presetSubtype="1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blinds(horizontal)">
                                      <p:cBhvr>
                                        <p:cTn id="10" dur="500"/>
                                        <p:tgtEl>
                                          <p:spTgt spid="12290"/>
                                        </p:tgtEl>
                                      </p:cBhvr>
                                    </p:animEffect>
                                  </p:childTnLst>
                                </p:cTn>
                              </p:par>
                              <p:par>
                                <p:cTn id="11" presetID="3" presetClass="entr" presetSubtype="10" fill="hold" nodeType="with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blinds(horizontal)">
                                      <p:cBhvr>
                                        <p:cTn id="13"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点阵结构中波动特性</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5601" name="Rectangle 1"/>
          <p:cNvSpPr>
            <a:spLocks noChangeArrowheads="1"/>
          </p:cNvSpPr>
          <p:nvPr/>
        </p:nvSpPr>
        <p:spPr bwMode="auto">
          <a:xfrm>
            <a:off x="857224" y="4643446"/>
            <a:ext cx="7500990" cy="400110"/>
          </a:xfrm>
          <a:prstGeom prst="rect">
            <a:avLst/>
          </a:prstGeom>
          <a:ln w="9525">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304800"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rgbClr val="FF0000"/>
                </a:solidFill>
                <a:latin typeface="Times New Roman" pitchFamily="18" charset="0"/>
                <a:ea typeface="宋体" pitchFamily="2" charset="-122"/>
                <a:cs typeface="Times New Roman" pitchFamily="18" charset="0"/>
              </a:rPr>
              <a:t>目前关于点阵结构中波的传播特性的研究成果少之又少</a:t>
            </a:r>
            <a:endParaRPr kumimoji="0" lang="zh-CN" sz="2000" b="1" i="0" u="none" strike="noStrike" cap="none" normalizeH="0" baseline="0" dirty="0" smtClean="0">
              <a:ln>
                <a:noFill/>
              </a:ln>
              <a:solidFill>
                <a:srgbClr val="FF0000"/>
              </a:solidFill>
              <a:latin typeface="Arial" pitchFamily="34" charset="0"/>
              <a:ea typeface="宋体" pitchFamily="2" charset="-122"/>
            </a:endParaRPr>
          </a:p>
        </p:txBody>
      </p:sp>
      <p:sp>
        <p:nvSpPr>
          <p:cNvPr id="12" name="动作按钮: 第一张 11">
            <a:hlinkClick r:id="rId2"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4" name="TextBox 53"/>
          <p:cNvSpPr txBox="1"/>
          <p:nvPr/>
        </p:nvSpPr>
        <p:spPr>
          <a:xfrm>
            <a:off x="1214414" y="1428737"/>
            <a:ext cx="7000924" cy="1323439"/>
          </a:xfrm>
          <a:prstGeom prst="rect">
            <a:avLst/>
          </a:prstGeom>
          <a:ln w="15875"/>
        </p:spPr>
        <p:style>
          <a:lnRef idx="2">
            <a:schemeClr val="accent3"/>
          </a:lnRef>
          <a:fillRef idx="1">
            <a:schemeClr val="lt1"/>
          </a:fillRef>
          <a:effectRef idx="0">
            <a:schemeClr val="accent3"/>
          </a:effectRef>
          <a:fontRef idx="minor">
            <a:schemeClr val="dk1"/>
          </a:fontRef>
        </p:style>
        <p:txBody>
          <a:bodyPr wrap="square" rtlCol="0" anchor="b" anchorCtr="1">
            <a:spAutoFit/>
          </a:bodyPr>
          <a:lstStyle/>
          <a:p>
            <a:r>
              <a:rPr lang="zh-CN" altLang="en-US" sz="2000" b="1" dirty="0" smtClean="0">
                <a:effectLst>
                  <a:outerShdw blurRad="38100" dist="38100" dir="2700000" algn="tl">
                    <a:srgbClr val="000000">
                      <a:alpha val="43137"/>
                    </a:srgbClr>
                  </a:outerShdw>
                </a:effectLst>
                <a:latin typeface="宋体" pitchFamily="2" charset="-122"/>
                <a:ea typeface="宋体" pitchFamily="2" charset="-122"/>
              </a:rPr>
              <a:t>声波：</a:t>
            </a:r>
            <a:r>
              <a:rPr lang="en-US" altLang="zh-CN" sz="2000" dirty="0" smtClean="0">
                <a:latin typeface="宋体" pitchFamily="2" charset="-122"/>
                <a:ea typeface="宋体" pitchFamily="2" charset="-122"/>
              </a:rPr>
              <a:t>Mead(1971)</a:t>
            </a:r>
            <a:r>
              <a:rPr lang="zh-CN" altLang="en-US" sz="2000" dirty="0" smtClean="0">
                <a:latin typeface="宋体" pitchFamily="2" charset="-122"/>
                <a:ea typeface="宋体" pitchFamily="2" charset="-122"/>
              </a:rPr>
              <a:t>采用空间谐波展开法研究周期性隔声结构；</a:t>
            </a:r>
            <a:r>
              <a:rPr lang="en-US" altLang="zh-CN" sz="2000" dirty="0" err="1" smtClean="0">
                <a:latin typeface="宋体" pitchFamily="2" charset="-122"/>
                <a:ea typeface="宋体" pitchFamily="2" charset="-122"/>
              </a:rPr>
              <a:t>Mathur</a:t>
            </a:r>
            <a:r>
              <a:rPr lang="en-US" altLang="zh-CN" sz="2000" dirty="0" smtClean="0">
                <a:latin typeface="宋体" pitchFamily="2" charset="-122"/>
                <a:ea typeface="宋体" pitchFamily="2" charset="-122"/>
              </a:rPr>
              <a:t>(1992)</a:t>
            </a:r>
            <a:r>
              <a:rPr lang="zh-CN" altLang="en-US" sz="2000" dirty="0" smtClean="0">
                <a:latin typeface="宋体" pitchFamily="2" charset="-122"/>
                <a:ea typeface="宋体" pitchFamily="2" charset="-122"/>
              </a:rPr>
              <a:t>建立了加筋双层板隔声问题的理论模型；</a:t>
            </a:r>
            <a:r>
              <a:rPr lang="en-US" altLang="zh-CN" sz="2000" dirty="0" smtClean="0">
                <a:latin typeface="宋体" pitchFamily="2" charset="-122"/>
                <a:ea typeface="宋体" pitchFamily="2" charset="-122"/>
              </a:rPr>
              <a:t>Wang(2005)</a:t>
            </a:r>
            <a:r>
              <a:rPr lang="zh-CN" altLang="en-US" sz="2000" dirty="0" smtClean="0">
                <a:latin typeface="宋体" pitchFamily="2" charset="-122"/>
                <a:ea typeface="宋体" pitchFamily="2" charset="-122"/>
              </a:rPr>
              <a:t>建立了声波通过夹芯结构传播损耗理论模型；</a:t>
            </a:r>
            <a:endParaRPr lang="en-US" altLang="zh-CN" sz="2000" dirty="0" smtClean="0">
              <a:latin typeface="宋体" pitchFamily="2" charset="-122"/>
              <a:ea typeface="宋体" pitchFamily="2" charset="-122"/>
            </a:endParaRPr>
          </a:p>
          <a:p>
            <a:endParaRPr lang="zh-CN" altLang="en-US" sz="2000" b="1" dirty="0">
              <a:effectLst>
                <a:outerShdw blurRad="38100" dist="38100" dir="2700000" algn="tl">
                  <a:srgbClr val="000000">
                    <a:alpha val="43137"/>
                  </a:srgbClr>
                </a:outerShdw>
              </a:effectLst>
              <a:latin typeface="宋体" pitchFamily="2" charset="-122"/>
              <a:ea typeface="宋体" pitchFamily="2" charset="-122"/>
            </a:endParaRPr>
          </a:p>
        </p:txBody>
      </p:sp>
      <p:grpSp>
        <p:nvGrpSpPr>
          <p:cNvPr id="112" name="Group 4"/>
          <p:cNvGrpSpPr>
            <a:grpSpLocks/>
          </p:cNvGrpSpPr>
          <p:nvPr/>
        </p:nvGrpSpPr>
        <p:grpSpPr bwMode="auto">
          <a:xfrm rot="17176774">
            <a:off x="711032" y="1860967"/>
            <a:ext cx="345216" cy="251914"/>
            <a:chOff x="1043" y="2596"/>
            <a:chExt cx="142" cy="99"/>
          </a:xfrm>
        </p:grpSpPr>
        <p:sp>
          <p:nvSpPr>
            <p:cNvPr id="115" name="Freeform 5"/>
            <p:cNvSpPr>
              <a:spLocks/>
            </p:cNvSpPr>
            <p:nvPr/>
          </p:nvSpPr>
          <p:spPr bwMode="auto">
            <a:xfrm>
              <a:off x="1149" y="2693"/>
              <a:ext cx="12" cy="2"/>
            </a:xfrm>
            <a:custGeom>
              <a:avLst/>
              <a:gdLst>
                <a:gd name="T0" fmla="*/ 0 w 63"/>
                <a:gd name="T1" fmla="*/ 0 h 14"/>
                <a:gd name="T2" fmla="*/ 0 w 63"/>
                <a:gd name="T3" fmla="*/ 0 h 14"/>
                <a:gd name="T4" fmla="*/ 0 w 63"/>
                <a:gd name="T5" fmla="*/ 0 h 14"/>
                <a:gd name="T6" fmla="*/ 0 w 63"/>
                <a:gd name="T7" fmla="*/ 0 h 14"/>
                <a:gd name="T8" fmla="*/ 0 w 63"/>
                <a:gd name="T9" fmla="*/ 0 h 14"/>
                <a:gd name="T10" fmla="*/ 0 w 63"/>
                <a:gd name="T11" fmla="*/ 0 h 14"/>
                <a:gd name="T12" fmla="*/ 0 w 63"/>
                <a:gd name="T13" fmla="*/ 0 h 14"/>
                <a:gd name="T14" fmla="*/ 0 w 63"/>
                <a:gd name="T15" fmla="*/ 0 h 14"/>
                <a:gd name="T16" fmla="*/ 0 w 63"/>
                <a:gd name="T17" fmla="*/ 0 h 14"/>
                <a:gd name="T18" fmla="*/ 0 w 63"/>
                <a:gd name="T19" fmla="*/ 0 h 14"/>
                <a:gd name="T20" fmla="*/ 0 w 63"/>
                <a:gd name="T21" fmla="*/ 0 h 14"/>
                <a:gd name="T22" fmla="*/ 0 w 63"/>
                <a:gd name="T23" fmla="*/ 0 h 14"/>
                <a:gd name="T24" fmla="*/ 0 w 63"/>
                <a:gd name="T25" fmla="*/ 0 h 14"/>
                <a:gd name="T26" fmla="*/ 0 w 63"/>
                <a:gd name="T27" fmla="*/ 0 h 14"/>
                <a:gd name="T28" fmla="*/ 0 w 63"/>
                <a:gd name="T29" fmla="*/ 0 h 14"/>
                <a:gd name="T30" fmla="*/ 0 w 63"/>
                <a:gd name="T31" fmla="*/ 0 h 14"/>
                <a:gd name="T32" fmla="*/ 0 w 63"/>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14"/>
                <a:gd name="T53" fmla="*/ 63 w 63"/>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14">
                  <a:moveTo>
                    <a:pt x="63" y="14"/>
                  </a:moveTo>
                  <a:lnTo>
                    <a:pt x="55" y="14"/>
                  </a:lnTo>
                  <a:lnTo>
                    <a:pt x="48" y="14"/>
                  </a:lnTo>
                  <a:lnTo>
                    <a:pt x="40" y="14"/>
                  </a:lnTo>
                  <a:lnTo>
                    <a:pt x="31" y="11"/>
                  </a:lnTo>
                  <a:lnTo>
                    <a:pt x="23" y="10"/>
                  </a:lnTo>
                  <a:lnTo>
                    <a:pt x="16" y="8"/>
                  </a:lnTo>
                  <a:lnTo>
                    <a:pt x="8" y="4"/>
                  </a:lnTo>
                  <a:lnTo>
                    <a:pt x="0" y="0"/>
                  </a:lnTo>
                  <a:lnTo>
                    <a:pt x="8" y="3"/>
                  </a:lnTo>
                  <a:lnTo>
                    <a:pt x="15" y="6"/>
                  </a:lnTo>
                  <a:lnTo>
                    <a:pt x="23" y="8"/>
                  </a:lnTo>
                  <a:lnTo>
                    <a:pt x="30" y="10"/>
                  </a:lnTo>
                  <a:lnTo>
                    <a:pt x="39" y="11"/>
                  </a:lnTo>
                  <a:lnTo>
                    <a:pt x="47" y="12"/>
                  </a:lnTo>
                  <a:lnTo>
                    <a:pt x="55" y="14"/>
                  </a:lnTo>
                  <a:lnTo>
                    <a:pt x="63" y="14"/>
                  </a:lnTo>
                  <a:close/>
                </a:path>
              </a:pathLst>
            </a:custGeom>
            <a:solidFill>
              <a:srgbClr val="F0A78C"/>
            </a:solidFill>
            <a:ln w="9525">
              <a:noFill/>
              <a:round/>
              <a:headEnd/>
              <a:tailEnd/>
            </a:ln>
          </p:spPr>
          <p:txBody>
            <a:bodyPr/>
            <a:lstStyle/>
            <a:p>
              <a:endParaRPr lang="zh-CN" altLang="en-US"/>
            </a:p>
          </p:txBody>
        </p:sp>
        <p:sp>
          <p:nvSpPr>
            <p:cNvPr id="116" name="Freeform 6"/>
            <p:cNvSpPr>
              <a:spLocks/>
            </p:cNvSpPr>
            <p:nvPr/>
          </p:nvSpPr>
          <p:spPr bwMode="auto">
            <a:xfrm>
              <a:off x="1143" y="2689"/>
              <a:ext cx="26" cy="6"/>
            </a:xfrm>
            <a:custGeom>
              <a:avLst/>
              <a:gdLst>
                <a:gd name="T0" fmla="*/ 0 w 129"/>
                <a:gd name="T1" fmla="*/ 0 h 38"/>
                <a:gd name="T2" fmla="*/ 0 w 129"/>
                <a:gd name="T3" fmla="*/ 0 h 38"/>
                <a:gd name="T4" fmla="*/ 0 w 129"/>
                <a:gd name="T5" fmla="*/ 0 h 38"/>
                <a:gd name="T6" fmla="*/ 0 w 129"/>
                <a:gd name="T7" fmla="*/ 0 h 38"/>
                <a:gd name="T8" fmla="*/ 0 w 129"/>
                <a:gd name="T9" fmla="*/ 0 h 38"/>
                <a:gd name="T10" fmla="*/ 0 w 129"/>
                <a:gd name="T11" fmla="*/ 0 h 38"/>
                <a:gd name="T12" fmla="*/ 0 w 129"/>
                <a:gd name="T13" fmla="*/ 0 h 38"/>
                <a:gd name="T14" fmla="*/ 0 w 129"/>
                <a:gd name="T15" fmla="*/ 0 h 38"/>
                <a:gd name="T16" fmla="*/ 0 w 129"/>
                <a:gd name="T17" fmla="*/ 0 h 38"/>
                <a:gd name="T18" fmla="*/ 0 w 129"/>
                <a:gd name="T19" fmla="*/ 0 h 38"/>
                <a:gd name="T20" fmla="*/ 0 w 129"/>
                <a:gd name="T21" fmla="*/ 0 h 38"/>
                <a:gd name="T22" fmla="*/ 0 w 129"/>
                <a:gd name="T23" fmla="*/ 0 h 38"/>
                <a:gd name="T24" fmla="*/ 0 w 129"/>
                <a:gd name="T25" fmla="*/ 0 h 38"/>
                <a:gd name="T26" fmla="*/ 0 w 129"/>
                <a:gd name="T27" fmla="*/ 0 h 38"/>
                <a:gd name="T28" fmla="*/ 0 w 129"/>
                <a:gd name="T29" fmla="*/ 0 h 38"/>
                <a:gd name="T30" fmla="*/ 0 w 129"/>
                <a:gd name="T31" fmla="*/ 0 h 38"/>
                <a:gd name="T32" fmla="*/ 0 w 129"/>
                <a:gd name="T33" fmla="*/ 0 h 38"/>
                <a:gd name="T34" fmla="*/ 0 w 129"/>
                <a:gd name="T35" fmla="*/ 0 h 38"/>
                <a:gd name="T36" fmla="*/ 0 w 129"/>
                <a:gd name="T37" fmla="*/ 0 h 38"/>
                <a:gd name="T38" fmla="*/ 0 w 129"/>
                <a:gd name="T39" fmla="*/ 0 h 38"/>
                <a:gd name="T40" fmla="*/ 0 w 129"/>
                <a:gd name="T41" fmla="*/ 0 h 38"/>
                <a:gd name="T42" fmla="*/ 0 w 129"/>
                <a:gd name="T43" fmla="*/ 0 h 38"/>
                <a:gd name="T44" fmla="*/ 0 w 129"/>
                <a:gd name="T45" fmla="*/ 0 h 38"/>
                <a:gd name="T46" fmla="*/ 0 w 129"/>
                <a:gd name="T47" fmla="*/ 0 h 38"/>
                <a:gd name="T48" fmla="*/ 0 w 129"/>
                <a:gd name="T49" fmla="*/ 0 h 38"/>
                <a:gd name="T50" fmla="*/ 0 w 129"/>
                <a:gd name="T51" fmla="*/ 0 h 38"/>
                <a:gd name="T52" fmla="*/ 0 w 129"/>
                <a:gd name="T53" fmla="*/ 0 h 38"/>
                <a:gd name="T54" fmla="*/ 0 w 129"/>
                <a:gd name="T55" fmla="*/ 0 h 38"/>
                <a:gd name="T56" fmla="*/ 0 w 129"/>
                <a:gd name="T57" fmla="*/ 0 h 38"/>
                <a:gd name="T58" fmla="*/ 0 w 129"/>
                <a:gd name="T59" fmla="*/ 0 h 38"/>
                <a:gd name="T60" fmla="*/ 0 w 129"/>
                <a:gd name="T61" fmla="*/ 0 h 38"/>
                <a:gd name="T62" fmla="*/ 0 w 129"/>
                <a:gd name="T63" fmla="*/ 0 h 38"/>
                <a:gd name="T64" fmla="*/ 0 w 12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38"/>
                <a:gd name="T101" fmla="*/ 129 w 12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38">
                  <a:moveTo>
                    <a:pt x="129" y="28"/>
                  </a:moveTo>
                  <a:lnTo>
                    <a:pt x="116" y="33"/>
                  </a:lnTo>
                  <a:lnTo>
                    <a:pt x="102" y="36"/>
                  </a:lnTo>
                  <a:lnTo>
                    <a:pt x="89" y="38"/>
                  </a:lnTo>
                  <a:lnTo>
                    <a:pt x="75" y="38"/>
                  </a:lnTo>
                  <a:lnTo>
                    <a:pt x="60" y="35"/>
                  </a:lnTo>
                  <a:lnTo>
                    <a:pt x="47" y="32"/>
                  </a:lnTo>
                  <a:lnTo>
                    <a:pt x="33" y="26"/>
                  </a:lnTo>
                  <a:lnTo>
                    <a:pt x="20" y="18"/>
                  </a:lnTo>
                  <a:lnTo>
                    <a:pt x="18" y="16"/>
                  </a:lnTo>
                  <a:lnTo>
                    <a:pt x="15" y="14"/>
                  </a:lnTo>
                  <a:lnTo>
                    <a:pt x="12" y="11"/>
                  </a:lnTo>
                  <a:lnTo>
                    <a:pt x="10" y="10"/>
                  </a:lnTo>
                  <a:lnTo>
                    <a:pt x="7" y="8"/>
                  </a:lnTo>
                  <a:lnTo>
                    <a:pt x="5" y="5"/>
                  </a:lnTo>
                  <a:lnTo>
                    <a:pt x="2" y="3"/>
                  </a:lnTo>
                  <a:lnTo>
                    <a:pt x="0" y="0"/>
                  </a:lnTo>
                  <a:lnTo>
                    <a:pt x="10" y="8"/>
                  </a:lnTo>
                  <a:lnTo>
                    <a:pt x="21" y="14"/>
                  </a:lnTo>
                  <a:lnTo>
                    <a:pt x="32" y="20"/>
                  </a:lnTo>
                  <a:lnTo>
                    <a:pt x="44" y="23"/>
                  </a:lnTo>
                  <a:lnTo>
                    <a:pt x="56" y="27"/>
                  </a:lnTo>
                  <a:lnTo>
                    <a:pt x="69" y="30"/>
                  </a:lnTo>
                  <a:lnTo>
                    <a:pt x="81" y="32"/>
                  </a:lnTo>
                  <a:lnTo>
                    <a:pt x="94" y="33"/>
                  </a:lnTo>
                  <a:lnTo>
                    <a:pt x="99" y="32"/>
                  </a:lnTo>
                  <a:lnTo>
                    <a:pt x="103" y="32"/>
                  </a:lnTo>
                  <a:lnTo>
                    <a:pt x="107" y="32"/>
                  </a:lnTo>
                  <a:lnTo>
                    <a:pt x="112" y="32"/>
                  </a:lnTo>
                  <a:lnTo>
                    <a:pt x="116" y="30"/>
                  </a:lnTo>
                  <a:lnTo>
                    <a:pt x="120" y="30"/>
                  </a:lnTo>
                  <a:lnTo>
                    <a:pt x="124" y="29"/>
                  </a:lnTo>
                  <a:lnTo>
                    <a:pt x="129" y="28"/>
                  </a:lnTo>
                  <a:close/>
                </a:path>
              </a:pathLst>
            </a:custGeom>
            <a:solidFill>
              <a:srgbClr val="F1AA8C"/>
            </a:solidFill>
            <a:ln w="9525">
              <a:noFill/>
              <a:round/>
              <a:headEnd/>
              <a:tailEnd/>
            </a:ln>
          </p:spPr>
          <p:txBody>
            <a:bodyPr/>
            <a:lstStyle/>
            <a:p>
              <a:endParaRPr lang="zh-CN" altLang="en-US"/>
            </a:p>
          </p:txBody>
        </p:sp>
        <p:sp>
          <p:nvSpPr>
            <p:cNvPr id="117" name="Freeform 7"/>
            <p:cNvSpPr>
              <a:spLocks/>
            </p:cNvSpPr>
            <p:nvPr/>
          </p:nvSpPr>
          <p:spPr bwMode="auto">
            <a:xfrm>
              <a:off x="1140" y="2685"/>
              <a:ext cx="33" cy="10"/>
            </a:xfrm>
            <a:custGeom>
              <a:avLst/>
              <a:gdLst>
                <a:gd name="T0" fmla="*/ 0 w 166"/>
                <a:gd name="T1" fmla="*/ 0 h 59"/>
                <a:gd name="T2" fmla="*/ 0 w 166"/>
                <a:gd name="T3" fmla="*/ 0 h 59"/>
                <a:gd name="T4" fmla="*/ 0 w 166"/>
                <a:gd name="T5" fmla="*/ 0 h 59"/>
                <a:gd name="T6" fmla="*/ 0 w 166"/>
                <a:gd name="T7" fmla="*/ 0 h 59"/>
                <a:gd name="T8" fmla="*/ 0 w 166"/>
                <a:gd name="T9" fmla="*/ 0 h 59"/>
                <a:gd name="T10" fmla="*/ 0 w 166"/>
                <a:gd name="T11" fmla="*/ 0 h 59"/>
                <a:gd name="T12" fmla="*/ 0 w 166"/>
                <a:gd name="T13" fmla="*/ 0 h 59"/>
                <a:gd name="T14" fmla="*/ 0 w 166"/>
                <a:gd name="T15" fmla="*/ 0 h 59"/>
                <a:gd name="T16" fmla="*/ 0 w 166"/>
                <a:gd name="T17" fmla="*/ 0 h 59"/>
                <a:gd name="T18" fmla="*/ 0 w 166"/>
                <a:gd name="T19" fmla="*/ 0 h 59"/>
                <a:gd name="T20" fmla="*/ 0 w 166"/>
                <a:gd name="T21" fmla="*/ 0 h 59"/>
                <a:gd name="T22" fmla="*/ 0 w 166"/>
                <a:gd name="T23" fmla="*/ 0 h 59"/>
                <a:gd name="T24" fmla="*/ 0 w 166"/>
                <a:gd name="T25" fmla="*/ 0 h 59"/>
                <a:gd name="T26" fmla="*/ 0 w 166"/>
                <a:gd name="T27" fmla="*/ 0 h 59"/>
                <a:gd name="T28" fmla="*/ 0 w 166"/>
                <a:gd name="T29" fmla="*/ 0 h 59"/>
                <a:gd name="T30" fmla="*/ 0 w 166"/>
                <a:gd name="T31" fmla="*/ 0 h 59"/>
                <a:gd name="T32" fmla="*/ 0 w 166"/>
                <a:gd name="T33" fmla="*/ 0 h 59"/>
                <a:gd name="T34" fmla="*/ 0 w 166"/>
                <a:gd name="T35" fmla="*/ 0 h 59"/>
                <a:gd name="T36" fmla="*/ 0 w 166"/>
                <a:gd name="T37" fmla="*/ 0 h 59"/>
                <a:gd name="T38" fmla="*/ 0 w 166"/>
                <a:gd name="T39" fmla="*/ 0 h 59"/>
                <a:gd name="T40" fmla="*/ 0 w 166"/>
                <a:gd name="T41" fmla="*/ 0 h 59"/>
                <a:gd name="T42" fmla="*/ 0 w 166"/>
                <a:gd name="T43" fmla="*/ 0 h 59"/>
                <a:gd name="T44" fmla="*/ 0 w 166"/>
                <a:gd name="T45" fmla="*/ 0 h 59"/>
                <a:gd name="T46" fmla="*/ 0 w 166"/>
                <a:gd name="T47" fmla="*/ 0 h 59"/>
                <a:gd name="T48" fmla="*/ 0 w 166"/>
                <a:gd name="T49" fmla="*/ 0 h 59"/>
                <a:gd name="T50" fmla="*/ 0 w 166"/>
                <a:gd name="T51" fmla="*/ 0 h 59"/>
                <a:gd name="T52" fmla="*/ 0 w 166"/>
                <a:gd name="T53" fmla="*/ 0 h 59"/>
                <a:gd name="T54" fmla="*/ 0 w 166"/>
                <a:gd name="T55" fmla="*/ 0 h 59"/>
                <a:gd name="T56" fmla="*/ 0 w 166"/>
                <a:gd name="T57" fmla="*/ 0 h 59"/>
                <a:gd name="T58" fmla="*/ 0 w 166"/>
                <a:gd name="T59" fmla="*/ 0 h 59"/>
                <a:gd name="T60" fmla="*/ 0 w 166"/>
                <a:gd name="T61" fmla="*/ 0 h 59"/>
                <a:gd name="T62" fmla="*/ 0 w 166"/>
                <a:gd name="T63" fmla="*/ 0 h 59"/>
                <a:gd name="T64" fmla="*/ 0 w 166"/>
                <a:gd name="T65" fmla="*/ 0 h 59"/>
                <a:gd name="T66" fmla="*/ 0 w 166"/>
                <a:gd name="T67" fmla="*/ 0 h 59"/>
                <a:gd name="T68" fmla="*/ 0 w 166"/>
                <a:gd name="T69" fmla="*/ 0 h 59"/>
                <a:gd name="T70" fmla="*/ 0 w 166"/>
                <a:gd name="T71" fmla="*/ 0 h 59"/>
                <a:gd name="T72" fmla="*/ 0 w 166"/>
                <a:gd name="T73" fmla="*/ 0 h 59"/>
                <a:gd name="T74" fmla="*/ 0 w 166"/>
                <a:gd name="T75" fmla="*/ 0 h 59"/>
                <a:gd name="T76" fmla="*/ 0 w 166"/>
                <a:gd name="T77" fmla="*/ 0 h 59"/>
                <a:gd name="T78" fmla="*/ 0 w 166"/>
                <a:gd name="T79" fmla="*/ 0 h 59"/>
                <a:gd name="T80" fmla="*/ 0 w 166"/>
                <a:gd name="T81" fmla="*/ 0 h 59"/>
                <a:gd name="T82" fmla="*/ 0 w 166"/>
                <a:gd name="T83" fmla="*/ 0 h 59"/>
                <a:gd name="T84" fmla="*/ 0 w 166"/>
                <a:gd name="T85" fmla="*/ 0 h 59"/>
                <a:gd name="T86" fmla="*/ 0 w 166"/>
                <a:gd name="T87" fmla="*/ 0 h 59"/>
                <a:gd name="T88" fmla="*/ 0 w 166"/>
                <a:gd name="T89" fmla="*/ 0 h 59"/>
                <a:gd name="T90" fmla="*/ 0 w 166"/>
                <a:gd name="T91" fmla="*/ 0 h 59"/>
                <a:gd name="T92" fmla="*/ 0 w 166"/>
                <a:gd name="T93" fmla="*/ 0 h 59"/>
                <a:gd name="T94" fmla="*/ 0 w 166"/>
                <a:gd name="T95" fmla="*/ 0 h 59"/>
                <a:gd name="T96" fmla="*/ 0 w 166"/>
                <a:gd name="T97" fmla="*/ 0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6"/>
                <a:gd name="T148" fmla="*/ 0 h 59"/>
                <a:gd name="T149" fmla="*/ 166 w 166"/>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6" h="59">
                  <a:moveTo>
                    <a:pt x="47" y="45"/>
                  </a:moveTo>
                  <a:lnTo>
                    <a:pt x="54" y="48"/>
                  </a:lnTo>
                  <a:lnTo>
                    <a:pt x="61" y="51"/>
                  </a:lnTo>
                  <a:lnTo>
                    <a:pt x="69" y="53"/>
                  </a:lnTo>
                  <a:lnTo>
                    <a:pt x="76" y="55"/>
                  </a:lnTo>
                  <a:lnTo>
                    <a:pt x="85" y="56"/>
                  </a:lnTo>
                  <a:lnTo>
                    <a:pt x="93" y="57"/>
                  </a:lnTo>
                  <a:lnTo>
                    <a:pt x="101" y="59"/>
                  </a:lnTo>
                  <a:lnTo>
                    <a:pt x="109" y="59"/>
                  </a:lnTo>
                  <a:lnTo>
                    <a:pt x="117" y="57"/>
                  </a:lnTo>
                  <a:lnTo>
                    <a:pt x="124" y="56"/>
                  </a:lnTo>
                  <a:lnTo>
                    <a:pt x="131" y="54"/>
                  </a:lnTo>
                  <a:lnTo>
                    <a:pt x="139" y="51"/>
                  </a:lnTo>
                  <a:lnTo>
                    <a:pt x="146" y="49"/>
                  </a:lnTo>
                  <a:lnTo>
                    <a:pt x="153" y="45"/>
                  </a:lnTo>
                  <a:lnTo>
                    <a:pt x="159" y="41"/>
                  </a:lnTo>
                  <a:lnTo>
                    <a:pt x="166" y="37"/>
                  </a:lnTo>
                  <a:lnTo>
                    <a:pt x="159" y="39"/>
                  </a:lnTo>
                  <a:lnTo>
                    <a:pt x="152" y="42"/>
                  </a:lnTo>
                  <a:lnTo>
                    <a:pt x="146" y="43"/>
                  </a:lnTo>
                  <a:lnTo>
                    <a:pt x="139" y="45"/>
                  </a:lnTo>
                  <a:lnTo>
                    <a:pt x="132" y="47"/>
                  </a:lnTo>
                  <a:lnTo>
                    <a:pt x="125" y="47"/>
                  </a:lnTo>
                  <a:lnTo>
                    <a:pt x="117" y="48"/>
                  </a:lnTo>
                  <a:lnTo>
                    <a:pt x="110" y="48"/>
                  </a:lnTo>
                  <a:lnTo>
                    <a:pt x="95" y="47"/>
                  </a:lnTo>
                  <a:lnTo>
                    <a:pt x="79" y="44"/>
                  </a:lnTo>
                  <a:lnTo>
                    <a:pt x="64" y="41"/>
                  </a:lnTo>
                  <a:lnTo>
                    <a:pt x="50" y="36"/>
                  </a:lnTo>
                  <a:lnTo>
                    <a:pt x="36" y="29"/>
                  </a:lnTo>
                  <a:lnTo>
                    <a:pt x="24" y="20"/>
                  </a:lnTo>
                  <a:lnTo>
                    <a:pt x="11" y="11"/>
                  </a:lnTo>
                  <a:lnTo>
                    <a:pt x="0" y="0"/>
                  </a:lnTo>
                  <a:lnTo>
                    <a:pt x="4" y="6"/>
                  </a:lnTo>
                  <a:lnTo>
                    <a:pt x="8" y="12"/>
                  </a:lnTo>
                  <a:lnTo>
                    <a:pt x="12" y="17"/>
                  </a:lnTo>
                  <a:lnTo>
                    <a:pt x="16" y="21"/>
                  </a:lnTo>
                  <a:lnTo>
                    <a:pt x="21" y="26"/>
                  </a:lnTo>
                  <a:lnTo>
                    <a:pt x="26" y="31"/>
                  </a:lnTo>
                  <a:lnTo>
                    <a:pt x="31" y="35"/>
                  </a:lnTo>
                  <a:lnTo>
                    <a:pt x="36" y="39"/>
                  </a:lnTo>
                  <a:lnTo>
                    <a:pt x="38" y="39"/>
                  </a:lnTo>
                  <a:lnTo>
                    <a:pt x="39" y="41"/>
                  </a:lnTo>
                  <a:lnTo>
                    <a:pt x="40" y="42"/>
                  </a:lnTo>
                  <a:lnTo>
                    <a:pt x="41" y="42"/>
                  </a:lnTo>
                  <a:lnTo>
                    <a:pt x="43" y="43"/>
                  </a:lnTo>
                  <a:lnTo>
                    <a:pt x="44" y="44"/>
                  </a:lnTo>
                  <a:lnTo>
                    <a:pt x="45" y="44"/>
                  </a:lnTo>
                  <a:lnTo>
                    <a:pt x="47" y="45"/>
                  </a:lnTo>
                  <a:close/>
                </a:path>
              </a:pathLst>
            </a:custGeom>
            <a:solidFill>
              <a:srgbClr val="F1AB8E"/>
            </a:solidFill>
            <a:ln w="9525">
              <a:noFill/>
              <a:round/>
              <a:headEnd/>
              <a:tailEnd/>
            </a:ln>
          </p:spPr>
          <p:txBody>
            <a:bodyPr/>
            <a:lstStyle/>
            <a:p>
              <a:endParaRPr lang="zh-CN" altLang="en-US"/>
            </a:p>
          </p:txBody>
        </p:sp>
        <p:sp>
          <p:nvSpPr>
            <p:cNvPr id="118" name="Freeform 8"/>
            <p:cNvSpPr>
              <a:spLocks/>
            </p:cNvSpPr>
            <p:nvPr/>
          </p:nvSpPr>
          <p:spPr bwMode="auto">
            <a:xfrm>
              <a:off x="1138" y="2682"/>
              <a:ext cx="38" cy="12"/>
            </a:xfrm>
            <a:custGeom>
              <a:avLst/>
              <a:gdLst>
                <a:gd name="T0" fmla="*/ 0 w 191"/>
                <a:gd name="T1" fmla="*/ 0 h 72"/>
                <a:gd name="T2" fmla="*/ 0 w 191"/>
                <a:gd name="T3" fmla="*/ 0 h 72"/>
                <a:gd name="T4" fmla="*/ 0 w 191"/>
                <a:gd name="T5" fmla="*/ 0 h 72"/>
                <a:gd name="T6" fmla="*/ 0 w 191"/>
                <a:gd name="T7" fmla="*/ 0 h 72"/>
                <a:gd name="T8" fmla="*/ 0 w 191"/>
                <a:gd name="T9" fmla="*/ 0 h 72"/>
                <a:gd name="T10" fmla="*/ 0 w 191"/>
                <a:gd name="T11" fmla="*/ 0 h 72"/>
                <a:gd name="T12" fmla="*/ 0 w 191"/>
                <a:gd name="T13" fmla="*/ 0 h 72"/>
                <a:gd name="T14" fmla="*/ 0 w 191"/>
                <a:gd name="T15" fmla="*/ 0 h 72"/>
                <a:gd name="T16" fmla="*/ 0 w 191"/>
                <a:gd name="T17" fmla="*/ 0 h 72"/>
                <a:gd name="T18" fmla="*/ 0 w 191"/>
                <a:gd name="T19" fmla="*/ 0 h 72"/>
                <a:gd name="T20" fmla="*/ 0 w 191"/>
                <a:gd name="T21" fmla="*/ 0 h 72"/>
                <a:gd name="T22" fmla="*/ 0 w 191"/>
                <a:gd name="T23" fmla="*/ 0 h 72"/>
                <a:gd name="T24" fmla="*/ 0 w 191"/>
                <a:gd name="T25" fmla="*/ 0 h 72"/>
                <a:gd name="T26" fmla="*/ 0 w 191"/>
                <a:gd name="T27" fmla="*/ 0 h 72"/>
                <a:gd name="T28" fmla="*/ 0 w 191"/>
                <a:gd name="T29" fmla="*/ 0 h 72"/>
                <a:gd name="T30" fmla="*/ 0 w 191"/>
                <a:gd name="T31" fmla="*/ 0 h 72"/>
                <a:gd name="T32" fmla="*/ 0 w 191"/>
                <a:gd name="T33" fmla="*/ 0 h 72"/>
                <a:gd name="T34" fmla="*/ 0 w 191"/>
                <a:gd name="T35" fmla="*/ 0 h 72"/>
                <a:gd name="T36" fmla="*/ 0 w 191"/>
                <a:gd name="T37" fmla="*/ 0 h 72"/>
                <a:gd name="T38" fmla="*/ 0 w 191"/>
                <a:gd name="T39" fmla="*/ 0 h 72"/>
                <a:gd name="T40" fmla="*/ 0 w 191"/>
                <a:gd name="T41" fmla="*/ 0 h 72"/>
                <a:gd name="T42" fmla="*/ 0 w 191"/>
                <a:gd name="T43" fmla="*/ 0 h 72"/>
                <a:gd name="T44" fmla="*/ 0 w 191"/>
                <a:gd name="T45" fmla="*/ 0 h 72"/>
                <a:gd name="T46" fmla="*/ 0 w 191"/>
                <a:gd name="T47" fmla="*/ 0 h 72"/>
                <a:gd name="T48" fmla="*/ 0 w 191"/>
                <a:gd name="T49" fmla="*/ 0 h 72"/>
                <a:gd name="T50" fmla="*/ 0 w 191"/>
                <a:gd name="T51" fmla="*/ 0 h 72"/>
                <a:gd name="T52" fmla="*/ 0 w 191"/>
                <a:gd name="T53" fmla="*/ 0 h 72"/>
                <a:gd name="T54" fmla="*/ 0 w 191"/>
                <a:gd name="T55" fmla="*/ 0 h 72"/>
                <a:gd name="T56" fmla="*/ 0 w 191"/>
                <a:gd name="T57" fmla="*/ 0 h 72"/>
                <a:gd name="T58" fmla="*/ 0 w 191"/>
                <a:gd name="T59" fmla="*/ 0 h 72"/>
                <a:gd name="T60" fmla="*/ 0 w 191"/>
                <a:gd name="T61" fmla="*/ 0 h 72"/>
                <a:gd name="T62" fmla="*/ 0 w 191"/>
                <a:gd name="T63" fmla="*/ 0 h 72"/>
                <a:gd name="T64" fmla="*/ 0 w 191"/>
                <a:gd name="T65" fmla="*/ 0 h 72"/>
                <a:gd name="T66" fmla="*/ 0 w 191"/>
                <a:gd name="T67" fmla="*/ 0 h 72"/>
                <a:gd name="T68" fmla="*/ 0 w 191"/>
                <a:gd name="T69" fmla="*/ 0 h 72"/>
                <a:gd name="T70" fmla="*/ 0 w 191"/>
                <a:gd name="T71" fmla="*/ 0 h 72"/>
                <a:gd name="T72" fmla="*/ 0 w 191"/>
                <a:gd name="T73" fmla="*/ 0 h 72"/>
                <a:gd name="T74" fmla="*/ 0 w 191"/>
                <a:gd name="T75" fmla="*/ 0 h 72"/>
                <a:gd name="T76" fmla="*/ 0 w 191"/>
                <a:gd name="T77" fmla="*/ 0 h 72"/>
                <a:gd name="T78" fmla="*/ 0 w 191"/>
                <a:gd name="T79" fmla="*/ 0 h 72"/>
                <a:gd name="T80" fmla="*/ 0 w 191"/>
                <a:gd name="T81" fmla="*/ 0 h 72"/>
                <a:gd name="T82" fmla="*/ 0 w 191"/>
                <a:gd name="T83" fmla="*/ 0 h 72"/>
                <a:gd name="T84" fmla="*/ 0 w 191"/>
                <a:gd name="T85" fmla="*/ 0 h 72"/>
                <a:gd name="T86" fmla="*/ 0 w 191"/>
                <a:gd name="T87" fmla="*/ 0 h 72"/>
                <a:gd name="T88" fmla="*/ 0 w 191"/>
                <a:gd name="T89" fmla="*/ 0 h 72"/>
                <a:gd name="T90" fmla="*/ 0 w 191"/>
                <a:gd name="T91" fmla="*/ 0 h 72"/>
                <a:gd name="T92" fmla="*/ 0 w 191"/>
                <a:gd name="T93" fmla="*/ 0 h 72"/>
                <a:gd name="T94" fmla="*/ 0 w 191"/>
                <a:gd name="T95" fmla="*/ 0 h 72"/>
                <a:gd name="T96" fmla="*/ 0 w 191"/>
                <a:gd name="T97" fmla="*/ 0 h 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1"/>
                <a:gd name="T148" fmla="*/ 0 h 72"/>
                <a:gd name="T149" fmla="*/ 191 w 191"/>
                <a:gd name="T150" fmla="*/ 72 h 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1" h="72">
                  <a:moveTo>
                    <a:pt x="26" y="39"/>
                  </a:moveTo>
                  <a:lnTo>
                    <a:pt x="36" y="47"/>
                  </a:lnTo>
                  <a:lnTo>
                    <a:pt x="47" y="53"/>
                  </a:lnTo>
                  <a:lnTo>
                    <a:pt x="58" y="59"/>
                  </a:lnTo>
                  <a:lnTo>
                    <a:pt x="70" y="62"/>
                  </a:lnTo>
                  <a:lnTo>
                    <a:pt x="82" y="66"/>
                  </a:lnTo>
                  <a:lnTo>
                    <a:pt x="95" y="69"/>
                  </a:lnTo>
                  <a:lnTo>
                    <a:pt x="107" y="71"/>
                  </a:lnTo>
                  <a:lnTo>
                    <a:pt x="120" y="72"/>
                  </a:lnTo>
                  <a:lnTo>
                    <a:pt x="125" y="71"/>
                  </a:lnTo>
                  <a:lnTo>
                    <a:pt x="129" y="71"/>
                  </a:lnTo>
                  <a:lnTo>
                    <a:pt x="133" y="71"/>
                  </a:lnTo>
                  <a:lnTo>
                    <a:pt x="138" y="71"/>
                  </a:lnTo>
                  <a:lnTo>
                    <a:pt x="142" y="69"/>
                  </a:lnTo>
                  <a:lnTo>
                    <a:pt x="146" y="69"/>
                  </a:lnTo>
                  <a:lnTo>
                    <a:pt x="150" y="68"/>
                  </a:lnTo>
                  <a:lnTo>
                    <a:pt x="155" y="67"/>
                  </a:lnTo>
                  <a:lnTo>
                    <a:pt x="160" y="65"/>
                  </a:lnTo>
                  <a:lnTo>
                    <a:pt x="164" y="62"/>
                  </a:lnTo>
                  <a:lnTo>
                    <a:pt x="169" y="60"/>
                  </a:lnTo>
                  <a:lnTo>
                    <a:pt x="174" y="56"/>
                  </a:lnTo>
                  <a:lnTo>
                    <a:pt x="178" y="53"/>
                  </a:lnTo>
                  <a:lnTo>
                    <a:pt x="183" y="49"/>
                  </a:lnTo>
                  <a:lnTo>
                    <a:pt x="187" y="45"/>
                  </a:lnTo>
                  <a:lnTo>
                    <a:pt x="191" y="42"/>
                  </a:lnTo>
                  <a:lnTo>
                    <a:pt x="183" y="45"/>
                  </a:lnTo>
                  <a:lnTo>
                    <a:pt x="175" y="49"/>
                  </a:lnTo>
                  <a:lnTo>
                    <a:pt x="166" y="53"/>
                  </a:lnTo>
                  <a:lnTo>
                    <a:pt x="157" y="55"/>
                  </a:lnTo>
                  <a:lnTo>
                    <a:pt x="148" y="57"/>
                  </a:lnTo>
                  <a:lnTo>
                    <a:pt x="139" y="59"/>
                  </a:lnTo>
                  <a:lnTo>
                    <a:pt x="130" y="60"/>
                  </a:lnTo>
                  <a:lnTo>
                    <a:pt x="120" y="60"/>
                  </a:lnTo>
                  <a:lnTo>
                    <a:pt x="103" y="60"/>
                  </a:lnTo>
                  <a:lnTo>
                    <a:pt x="85" y="56"/>
                  </a:lnTo>
                  <a:lnTo>
                    <a:pt x="69" y="51"/>
                  </a:lnTo>
                  <a:lnTo>
                    <a:pt x="53" y="44"/>
                  </a:lnTo>
                  <a:lnTo>
                    <a:pt x="38" y="36"/>
                  </a:lnTo>
                  <a:lnTo>
                    <a:pt x="24" y="25"/>
                  </a:lnTo>
                  <a:lnTo>
                    <a:pt x="12" y="13"/>
                  </a:lnTo>
                  <a:lnTo>
                    <a:pt x="0" y="0"/>
                  </a:lnTo>
                  <a:lnTo>
                    <a:pt x="2" y="5"/>
                  </a:lnTo>
                  <a:lnTo>
                    <a:pt x="5" y="11"/>
                  </a:lnTo>
                  <a:lnTo>
                    <a:pt x="8" y="15"/>
                  </a:lnTo>
                  <a:lnTo>
                    <a:pt x="11" y="20"/>
                  </a:lnTo>
                  <a:lnTo>
                    <a:pt x="15" y="25"/>
                  </a:lnTo>
                  <a:lnTo>
                    <a:pt x="18" y="30"/>
                  </a:lnTo>
                  <a:lnTo>
                    <a:pt x="22" y="35"/>
                  </a:lnTo>
                  <a:lnTo>
                    <a:pt x="26" y="39"/>
                  </a:lnTo>
                  <a:close/>
                </a:path>
              </a:pathLst>
            </a:custGeom>
            <a:solidFill>
              <a:srgbClr val="F1AB8E"/>
            </a:solidFill>
            <a:ln w="9525">
              <a:noFill/>
              <a:round/>
              <a:headEnd/>
              <a:tailEnd/>
            </a:ln>
          </p:spPr>
          <p:txBody>
            <a:bodyPr/>
            <a:lstStyle/>
            <a:p>
              <a:endParaRPr lang="zh-CN" altLang="en-US"/>
            </a:p>
          </p:txBody>
        </p:sp>
        <p:sp>
          <p:nvSpPr>
            <p:cNvPr id="119" name="Freeform 9"/>
            <p:cNvSpPr>
              <a:spLocks/>
            </p:cNvSpPr>
            <p:nvPr/>
          </p:nvSpPr>
          <p:spPr bwMode="auto">
            <a:xfrm>
              <a:off x="1136" y="2679"/>
              <a:ext cx="42" cy="14"/>
            </a:xfrm>
            <a:custGeom>
              <a:avLst/>
              <a:gdLst>
                <a:gd name="T0" fmla="*/ 0 w 210"/>
                <a:gd name="T1" fmla="*/ 0 h 84"/>
                <a:gd name="T2" fmla="*/ 0 w 210"/>
                <a:gd name="T3" fmla="*/ 0 h 84"/>
                <a:gd name="T4" fmla="*/ 0 w 210"/>
                <a:gd name="T5" fmla="*/ 0 h 84"/>
                <a:gd name="T6" fmla="*/ 0 w 210"/>
                <a:gd name="T7" fmla="*/ 0 h 84"/>
                <a:gd name="T8" fmla="*/ 0 w 210"/>
                <a:gd name="T9" fmla="*/ 0 h 84"/>
                <a:gd name="T10" fmla="*/ 0 w 210"/>
                <a:gd name="T11" fmla="*/ 0 h 84"/>
                <a:gd name="T12" fmla="*/ 0 w 210"/>
                <a:gd name="T13" fmla="*/ 0 h 84"/>
                <a:gd name="T14" fmla="*/ 0 w 210"/>
                <a:gd name="T15" fmla="*/ 0 h 84"/>
                <a:gd name="T16" fmla="*/ 0 w 210"/>
                <a:gd name="T17" fmla="*/ 0 h 84"/>
                <a:gd name="T18" fmla="*/ 0 w 210"/>
                <a:gd name="T19" fmla="*/ 0 h 84"/>
                <a:gd name="T20" fmla="*/ 0 w 210"/>
                <a:gd name="T21" fmla="*/ 0 h 84"/>
                <a:gd name="T22" fmla="*/ 0 w 210"/>
                <a:gd name="T23" fmla="*/ 0 h 84"/>
                <a:gd name="T24" fmla="*/ 0 w 210"/>
                <a:gd name="T25" fmla="*/ 0 h 84"/>
                <a:gd name="T26" fmla="*/ 0 w 210"/>
                <a:gd name="T27" fmla="*/ 0 h 84"/>
                <a:gd name="T28" fmla="*/ 0 w 210"/>
                <a:gd name="T29" fmla="*/ 0 h 84"/>
                <a:gd name="T30" fmla="*/ 0 w 210"/>
                <a:gd name="T31" fmla="*/ 0 h 84"/>
                <a:gd name="T32" fmla="*/ 0 w 210"/>
                <a:gd name="T33" fmla="*/ 0 h 84"/>
                <a:gd name="T34" fmla="*/ 0 w 210"/>
                <a:gd name="T35" fmla="*/ 0 h 84"/>
                <a:gd name="T36" fmla="*/ 0 w 210"/>
                <a:gd name="T37" fmla="*/ 0 h 84"/>
                <a:gd name="T38" fmla="*/ 0 w 210"/>
                <a:gd name="T39" fmla="*/ 0 h 84"/>
                <a:gd name="T40" fmla="*/ 0 w 210"/>
                <a:gd name="T41" fmla="*/ 0 h 84"/>
                <a:gd name="T42" fmla="*/ 0 w 210"/>
                <a:gd name="T43" fmla="*/ 0 h 84"/>
                <a:gd name="T44" fmla="*/ 0 w 210"/>
                <a:gd name="T45" fmla="*/ 0 h 84"/>
                <a:gd name="T46" fmla="*/ 0 w 210"/>
                <a:gd name="T47" fmla="*/ 0 h 84"/>
                <a:gd name="T48" fmla="*/ 0 w 210"/>
                <a:gd name="T49" fmla="*/ 0 h 84"/>
                <a:gd name="T50" fmla="*/ 0 w 210"/>
                <a:gd name="T51" fmla="*/ 0 h 84"/>
                <a:gd name="T52" fmla="*/ 0 w 210"/>
                <a:gd name="T53" fmla="*/ 0 h 84"/>
                <a:gd name="T54" fmla="*/ 0 w 210"/>
                <a:gd name="T55" fmla="*/ 0 h 84"/>
                <a:gd name="T56" fmla="*/ 0 w 210"/>
                <a:gd name="T57" fmla="*/ 0 h 84"/>
                <a:gd name="T58" fmla="*/ 0 w 210"/>
                <a:gd name="T59" fmla="*/ 0 h 84"/>
                <a:gd name="T60" fmla="*/ 0 w 210"/>
                <a:gd name="T61" fmla="*/ 0 h 84"/>
                <a:gd name="T62" fmla="*/ 0 w 210"/>
                <a:gd name="T63" fmla="*/ 0 h 84"/>
                <a:gd name="T64" fmla="*/ 0 w 210"/>
                <a:gd name="T65" fmla="*/ 0 h 84"/>
                <a:gd name="T66" fmla="*/ 0 w 210"/>
                <a:gd name="T67" fmla="*/ 0 h 84"/>
                <a:gd name="T68" fmla="*/ 0 w 210"/>
                <a:gd name="T69" fmla="*/ 0 h 84"/>
                <a:gd name="T70" fmla="*/ 0 w 210"/>
                <a:gd name="T71" fmla="*/ 0 h 84"/>
                <a:gd name="T72" fmla="*/ 0 w 210"/>
                <a:gd name="T73" fmla="*/ 0 h 84"/>
                <a:gd name="T74" fmla="*/ 0 w 210"/>
                <a:gd name="T75" fmla="*/ 0 h 84"/>
                <a:gd name="T76" fmla="*/ 0 w 210"/>
                <a:gd name="T77" fmla="*/ 0 h 84"/>
                <a:gd name="T78" fmla="*/ 0 w 210"/>
                <a:gd name="T79" fmla="*/ 0 h 84"/>
                <a:gd name="T80" fmla="*/ 0 w 210"/>
                <a:gd name="T81" fmla="*/ 0 h 84"/>
                <a:gd name="T82" fmla="*/ 0 w 210"/>
                <a:gd name="T83" fmla="*/ 0 h 84"/>
                <a:gd name="T84" fmla="*/ 0 w 210"/>
                <a:gd name="T85" fmla="*/ 0 h 84"/>
                <a:gd name="T86" fmla="*/ 0 w 210"/>
                <a:gd name="T87" fmla="*/ 0 h 84"/>
                <a:gd name="T88" fmla="*/ 0 w 210"/>
                <a:gd name="T89" fmla="*/ 0 h 84"/>
                <a:gd name="T90" fmla="*/ 0 w 210"/>
                <a:gd name="T91" fmla="*/ 0 h 84"/>
                <a:gd name="T92" fmla="*/ 0 w 210"/>
                <a:gd name="T93" fmla="*/ 0 h 84"/>
                <a:gd name="T94" fmla="*/ 0 w 210"/>
                <a:gd name="T95" fmla="*/ 0 h 84"/>
                <a:gd name="T96" fmla="*/ 0 w 210"/>
                <a:gd name="T97" fmla="*/ 0 h 84"/>
                <a:gd name="T98" fmla="*/ 0 w 210"/>
                <a:gd name="T99" fmla="*/ 0 h 84"/>
                <a:gd name="T100" fmla="*/ 0 w 210"/>
                <a:gd name="T101" fmla="*/ 0 h 84"/>
                <a:gd name="T102" fmla="*/ 0 w 210"/>
                <a:gd name="T103" fmla="*/ 0 h 84"/>
                <a:gd name="T104" fmla="*/ 0 w 210"/>
                <a:gd name="T105" fmla="*/ 0 h 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0"/>
                <a:gd name="T160" fmla="*/ 0 h 84"/>
                <a:gd name="T161" fmla="*/ 210 w 210"/>
                <a:gd name="T162" fmla="*/ 84 h 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0" h="84">
                  <a:moveTo>
                    <a:pt x="17" y="36"/>
                  </a:moveTo>
                  <a:lnTo>
                    <a:pt x="28" y="47"/>
                  </a:lnTo>
                  <a:lnTo>
                    <a:pt x="41" y="56"/>
                  </a:lnTo>
                  <a:lnTo>
                    <a:pt x="53" y="65"/>
                  </a:lnTo>
                  <a:lnTo>
                    <a:pt x="67" y="71"/>
                  </a:lnTo>
                  <a:lnTo>
                    <a:pt x="81" y="77"/>
                  </a:lnTo>
                  <a:lnTo>
                    <a:pt x="96" y="80"/>
                  </a:lnTo>
                  <a:lnTo>
                    <a:pt x="112" y="83"/>
                  </a:lnTo>
                  <a:lnTo>
                    <a:pt x="127" y="84"/>
                  </a:lnTo>
                  <a:lnTo>
                    <a:pt x="134" y="84"/>
                  </a:lnTo>
                  <a:lnTo>
                    <a:pt x="142" y="83"/>
                  </a:lnTo>
                  <a:lnTo>
                    <a:pt x="149" y="83"/>
                  </a:lnTo>
                  <a:lnTo>
                    <a:pt x="156" y="81"/>
                  </a:lnTo>
                  <a:lnTo>
                    <a:pt x="163" y="79"/>
                  </a:lnTo>
                  <a:lnTo>
                    <a:pt x="170" y="78"/>
                  </a:lnTo>
                  <a:lnTo>
                    <a:pt x="176" y="75"/>
                  </a:lnTo>
                  <a:lnTo>
                    <a:pt x="183" y="73"/>
                  </a:lnTo>
                  <a:lnTo>
                    <a:pt x="187" y="69"/>
                  </a:lnTo>
                  <a:lnTo>
                    <a:pt x="190" y="67"/>
                  </a:lnTo>
                  <a:lnTo>
                    <a:pt x="194" y="63"/>
                  </a:lnTo>
                  <a:lnTo>
                    <a:pt x="197" y="61"/>
                  </a:lnTo>
                  <a:lnTo>
                    <a:pt x="200" y="57"/>
                  </a:lnTo>
                  <a:lnTo>
                    <a:pt x="204" y="54"/>
                  </a:lnTo>
                  <a:lnTo>
                    <a:pt x="207" y="50"/>
                  </a:lnTo>
                  <a:lnTo>
                    <a:pt x="210" y="45"/>
                  </a:lnTo>
                  <a:lnTo>
                    <a:pt x="201" y="51"/>
                  </a:lnTo>
                  <a:lnTo>
                    <a:pt x="191" y="57"/>
                  </a:lnTo>
                  <a:lnTo>
                    <a:pt x="181" y="62"/>
                  </a:lnTo>
                  <a:lnTo>
                    <a:pt x="171" y="66"/>
                  </a:lnTo>
                  <a:lnTo>
                    <a:pt x="160" y="69"/>
                  </a:lnTo>
                  <a:lnTo>
                    <a:pt x="149" y="71"/>
                  </a:lnTo>
                  <a:lnTo>
                    <a:pt x="138" y="73"/>
                  </a:lnTo>
                  <a:lnTo>
                    <a:pt x="127" y="73"/>
                  </a:lnTo>
                  <a:lnTo>
                    <a:pt x="118" y="73"/>
                  </a:lnTo>
                  <a:lnTo>
                    <a:pt x="108" y="72"/>
                  </a:lnTo>
                  <a:lnTo>
                    <a:pt x="99" y="71"/>
                  </a:lnTo>
                  <a:lnTo>
                    <a:pt x="89" y="68"/>
                  </a:lnTo>
                  <a:lnTo>
                    <a:pt x="80" y="65"/>
                  </a:lnTo>
                  <a:lnTo>
                    <a:pt x="71" y="62"/>
                  </a:lnTo>
                  <a:lnTo>
                    <a:pt x="63" y="57"/>
                  </a:lnTo>
                  <a:lnTo>
                    <a:pt x="55" y="54"/>
                  </a:lnTo>
                  <a:lnTo>
                    <a:pt x="39" y="43"/>
                  </a:lnTo>
                  <a:lnTo>
                    <a:pt x="25" y="30"/>
                  </a:lnTo>
                  <a:lnTo>
                    <a:pt x="12" y="17"/>
                  </a:lnTo>
                  <a:lnTo>
                    <a:pt x="0" y="0"/>
                  </a:lnTo>
                  <a:lnTo>
                    <a:pt x="1" y="5"/>
                  </a:lnTo>
                  <a:lnTo>
                    <a:pt x="3" y="9"/>
                  </a:lnTo>
                  <a:lnTo>
                    <a:pt x="5" y="14"/>
                  </a:lnTo>
                  <a:lnTo>
                    <a:pt x="7" y="19"/>
                  </a:lnTo>
                  <a:lnTo>
                    <a:pt x="9" y="24"/>
                  </a:lnTo>
                  <a:lnTo>
                    <a:pt x="12" y="27"/>
                  </a:lnTo>
                  <a:lnTo>
                    <a:pt x="14" y="32"/>
                  </a:lnTo>
                  <a:lnTo>
                    <a:pt x="17" y="36"/>
                  </a:lnTo>
                  <a:close/>
                </a:path>
              </a:pathLst>
            </a:custGeom>
            <a:solidFill>
              <a:srgbClr val="F1AD8F"/>
            </a:solidFill>
            <a:ln w="9525">
              <a:noFill/>
              <a:round/>
              <a:headEnd/>
              <a:tailEnd/>
            </a:ln>
          </p:spPr>
          <p:txBody>
            <a:bodyPr/>
            <a:lstStyle/>
            <a:p>
              <a:endParaRPr lang="zh-CN" altLang="en-US"/>
            </a:p>
          </p:txBody>
        </p:sp>
        <p:sp>
          <p:nvSpPr>
            <p:cNvPr id="120" name="Freeform 10"/>
            <p:cNvSpPr>
              <a:spLocks/>
            </p:cNvSpPr>
            <p:nvPr/>
          </p:nvSpPr>
          <p:spPr bwMode="auto">
            <a:xfrm>
              <a:off x="1135" y="2677"/>
              <a:ext cx="45" cy="15"/>
            </a:xfrm>
            <a:custGeom>
              <a:avLst/>
              <a:gdLst>
                <a:gd name="T0" fmla="*/ 0 w 224"/>
                <a:gd name="T1" fmla="*/ 0 h 95"/>
                <a:gd name="T2" fmla="*/ 0 w 224"/>
                <a:gd name="T3" fmla="*/ 0 h 95"/>
                <a:gd name="T4" fmla="*/ 0 w 224"/>
                <a:gd name="T5" fmla="*/ 0 h 95"/>
                <a:gd name="T6" fmla="*/ 0 w 224"/>
                <a:gd name="T7" fmla="*/ 0 h 95"/>
                <a:gd name="T8" fmla="*/ 0 w 224"/>
                <a:gd name="T9" fmla="*/ 0 h 95"/>
                <a:gd name="T10" fmla="*/ 0 w 224"/>
                <a:gd name="T11" fmla="*/ 0 h 95"/>
                <a:gd name="T12" fmla="*/ 0 w 224"/>
                <a:gd name="T13" fmla="*/ 0 h 95"/>
                <a:gd name="T14" fmla="*/ 0 w 224"/>
                <a:gd name="T15" fmla="*/ 0 h 95"/>
                <a:gd name="T16" fmla="*/ 0 w 224"/>
                <a:gd name="T17" fmla="*/ 0 h 95"/>
                <a:gd name="T18" fmla="*/ 0 w 224"/>
                <a:gd name="T19" fmla="*/ 0 h 95"/>
                <a:gd name="T20" fmla="*/ 0 w 224"/>
                <a:gd name="T21" fmla="*/ 0 h 95"/>
                <a:gd name="T22" fmla="*/ 0 w 224"/>
                <a:gd name="T23" fmla="*/ 0 h 95"/>
                <a:gd name="T24" fmla="*/ 0 w 224"/>
                <a:gd name="T25" fmla="*/ 0 h 95"/>
                <a:gd name="T26" fmla="*/ 0 w 224"/>
                <a:gd name="T27" fmla="*/ 0 h 95"/>
                <a:gd name="T28" fmla="*/ 0 w 224"/>
                <a:gd name="T29" fmla="*/ 0 h 95"/>
                <a:gd name="T30" fmla="*/ 0 w 224"/>
                <a:gd name="T31" fmla="*/ 0 h 95"/>
                <a:gd name="T32" fmla="*/ 0 w 224"/>
                <a:gd name="T33" fmla="*/ 0 h 95"/>
                <a:gd name="T34" fmla="*/ 0 w 224"/>
                <a:gd name="T35" fmla="*/ 0 h 95"/>
                <a:gd name="T36" fmla="*/ 0 w 224"/>
                <a:gd name="T37" fmla="*/ 0 h 95"/>
                <a:gd name="T38" fmla="*/ 0 w 224"/>
                <a:gd name="T39" fmla="*/ 0 h 95"/>
                <a:gd name="T40" fmla="*/ 0 w 224"/>
                <a:gd name="T41" fmla="*/ 0 h 95"/>
                <a:gd name="T42" fmla="*/ 0 w 224"/>
                <a:gd name="T43" fmla="*/ 0 h 95"/>
                <a:gd name="T44" fmla="*/ 0 w 224"/>
                <a:gd name="T45" fmla="*/ 0 h 95"/>
                <a:gd name="T46" fmla="*/ 0 w 224"/>
                <a:gd name="T47" fmla="*/ 0 h 95"/>
                <a:gd name="T48" fmla="*/ 0 w 224"/>
                <a:gd name="T49" fmla="*/ 0 h 95"/>
                <a:gd name="T50" fmla="*/ 0 w 224"/>
                <a:gd name="T51" fmla="*/ 0 h 95"/>
                <a:gd name="T52" fmla="*/ 0 w 224"/>
                <a:gd name="T53" fmla="*/ 0 h 95"/>
                <a:gd name="T54" fmla="*/ 0 w 224"/>
                <a:gd name="T55" fmla="*/ 0 h 95"/>
                <a:gd name="T56" fmla="*/ 0 w 224"/>
                <a:gd name="T57" fmla="*/ 0 h 95"/>
                <a:gd name="T58" fmla="*/ 0 w 224"/>
                <a:gd name="T59" fmla="*/ 0 h 95"/>
                <a:gd name="T60" fmla="*/ 0 w 224"/>
                <a:gd name="T61" fmla="*/ 0 h 95"/>
                <a:gd name="T62" fmla="*/ 0 w 224"/>
                <a:gd name="T63" fmla="*/ 0 h 95"/>
                <a:gd name="T64" fmla="*/ 0 w 224"/>
                <a:gd name="T65" fmla="*/ 0 h 95"/>
                <a:gd name="T66" fmla="*/ 0 w 224"/>
                <a:gd name="T67" fmla="*/ 0 h 95"/>
                <a:gd name="T68" fmla="*/ 0 w 224"/>
                <a:gd name="T69" fmla="*/ 0 h 95"/>
                <a:gd name="T70" fmla="*/ 0 w 224"/>
                <a:gd name="T71" fmla="*/ 0 h 95"/>
                <a:gd name="T72" fmla="*/ 0 w 224"/>
                <a:gd name="T73" fmla="*/ 0 h 95"/>
                <a:gd name="T74" fmla="*/ 0 w 224"/>
                <a:gd name="T75" fmla="*/ 0 h 95"/>
                <a:gd name="T76" fmla="*/ 0 w 224"/>
                <a:gd name="T77" fmla="*/ 0 h 95"/>
                <a:gd name="T78" fmla="*/ 0 w 224"/>
                <a:gd name="T79" fmla="*/ 0 h 95"/>
                <a:gd name="T80" fmla="*/ 0 w 224"/>
                <a:gd name="T81" fmla="*/ 0 h 95"/>
                <a:gd name="T82" fmla="*/ 0 w 224"/>
                <a:gd name="T83" fmla="*/ 0 h 95"/>
                <a:gd name="T84" fmla="*/ 0 w 224"/>
                <a:gd name="T85" fmla="*/ 0 h 95"/>
                <a:gd name="T86" fmla="*/ 0 w 224"/>
                <a:gd name="T87" fmla="*/ 0 h 95"/>
                <a:gd name="T88" fmla="*/ 0 w 224"/>
                <a:gd name="T89" fmla="*/ 0 h 95"/>
                <a:gd name="T90" fmla="*/ 0 w 224"/>
                <a:gd name="T91" fmla="*/ 0 h 95"/>
                <a:gd name="T92" fmla="*/ 0 w 224"/>
                <a:gd name="T93" fmla="*/ 0 h 95"/>
                <a:gd name="T94" fmla="*/ 0 w 224"/>
                <a:gd name="T95" fmla="*/ 0 h 95"/>
                <a:gd name="T96" fmla="*/ 0 w 224"/>
                <a:gd name="T97" fmla="*/ 0 h 95"/>
                <a:gd name="T98" fmla="*/ 0 w 224"/>
                <a:gd name="T99" fmla="*/ 0 h 95"/>
                <a:gd name="T100" fmla="*/ 0 w 224"/>
                <a:gd name="T101" fmla="*/ 0 h 95"/>
                <a:gd name="T102" fmla="*/ 0 w 224"/>
                <a:gd name="T103" fmla="*/ 0 h 95"/>
                <a:gd name="T104" fmla="*/ 0 w 224"/>
                <a:gd name="T105" fmla="*/ 0 h 95"/>
                <a:gd name="T106" fmla="*/ 0 w 224"/>
                <a:gd name="T107" fmla="*/ 0 h 95"/>
                <a:gd name="T108" fmla="*/ 0 w 224"/>
                <a:gd name="T109" fmla="*/ 0 h 95"/>
                <a:gd name="T110" fmla="*/ 0 w 224"/>
                <a:gd name="T111" fmla="*/ 0 h 95"/>
                <a:gd name="T112" fmla="*/ 0 w 224"/>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95"/>
                <a:gd name="T173" fmla="*/ 224 w 224"/>
                <a:gd name="T174" fmla="*/ 95 h 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95">
                  <a:moveTo>
                    <a:pt x="12" y="35"/>
                  </a:moveTo>
                  <a:lnTo>
                    <a:pt x="24" y="48"/>
                  </a:lnTo>
                  <a:lnTo>
                    <a:pt x="37" y="60"/>
                  </a:lnTo>
                  <a:lnTo>
                    <a:pt x="50" y="71"/>
                  </a:lnTo>
                  <a:lnTo>
                    <a:pt x="65" y="79"/>
                  </a:lnTo>
                  <a:lnTo>
                    <a:pt x="81" y="86"/>
                  </a:lnTo>
                  <a:lnTo>
                    <a:pt x="97" y="91"/>
                  </a:lnTo>
                  <a:lnTo>
                    <a:pt x="115" y="95"/>
                  </a:lnTo>
                  <a:lnTo>
                    <a:pt x="132" y="95"/>
                  </a:lnTo>
                  <a:lnTo>
                    <a:pt x="142" y="95"/>
                  </a:lnTo>
                  <a:lnTo>
                    <a:pt x="151" y="94"/>
                  </a:lnTo>
                  <a:lnTo>
                    <a:pt x="160" y="92"/>
                  </a:lnTo>
                  <a:lnTo>
                    <a:pt x="169" y="90"/>
                  </a:lnTo>
                  <a:lnTo>
                    <a:pt x="178" y="88"/>
                  </a:lnTo>
                  <a:lnTo>
                    <a:pt x="187" y="84"/>
                  </a:lnTo>
                  <a:lnTo>
                    <a:pt x="195" y="80"/>
                  </a:lnTo>
                  <a:lnTo>
                    <a:pt x="203" y="77"/>
                  </a:lnTo>
                  <a:lnTo>
                    <a:pt x="206" y="73"/>
                  </a:lnTo>
                  <a:lnTo>
                    <a:pt x="209" y="70"/>
                  </a:lnTo>
                  <a:lnTo>
                    <a:pt x="212" y="67"/>
                  </a:lnTo>
                  <a:lnTo>
                    <a:pt x="214" y="64"/>
                  </a:lnTo>
                  <a:lnTo>
                    <a:pt x="217" y="60"/>
                  </a:lnTo>
                  <a:lnTo>
                    <a:pt x="219" y="56"/>
                  </a:lnTo>
                  <a:lnTo>
                    <a:pt x="222" y="53"/>
                  </a:lnTo>
                  <a:lnTo>
                    <a:pt x="224" y="49"/>
                  </a:lnTo>
                  <a:lnTo>
                    <a:pt x="214" y="56"/>
                  </a:lnTo>
                  <a:lnTo>
                    <a:pt x="204" y="64"/>
                  </a:lnTo>
                  <a:lnTo>
                    <a:pt x="193" y="70"/>
                  </a:lnTo>
                  <a:lnTo>
                    <a:pt x="181" y="76"/>
                  </a:lnTo>
                  <a:lnTo>
                    <a:pt x="170" y="79"/>
                  </a:lnTo>
                  <a:lnTo>
                    <a:pt x="157" y="82"/>
                  </a:lnTo>
                  <a:lnTo>
                    <a:pt x="145" y="84"/>
                  </a:lnTo>
                  <a:lnTo>
                    <a:pt x="132" y="84"/>
                  </a:lnTo>
                  <a:lnTo>
                    <a:pt x="122" y="84"/>
                  </a:lnTo>
                  <a:lnTo>
                    <a:pt x="112" y="83"/>
                  </a:lnTo>
                  <a:lnTo>
                    <a:pt x="101" y="82"/>
                  </a:lnTo>
                  <a:lnTo>
                    <a:pt x="92" y="78"/>
                  </a:lnTo>
                  <a:lnTo>
                    <a:pt x="82" y="76"/>
                  </a:lnTo>
                  <a:lnTo>
                    <a:pt x="73" y="71"/>
                  </a:lnTo>
                  <a:lnTo>
                    <a:pt x="64" y="67"/>
                  </a:lnTo>
                  <a:lnTo>
                    <a:pt x="56" y="61"/>
                  </a:lnTo>
                  <a:lnTo>
                    <a:pt x="47" y="55"/>
                  </a:lnTo>
                  <a:lnTo>
                    <a:pt x="40" y="49"/>
                  </a:lnTo>
                  <a:lnTo>
                    <a:pt x="32" y="42"/>
                  </a:lnTo>
                  <a:lnTo>
                    <a:pt x="25" y="35"/>
                  </a:lnTo>
                  <a:lnTo>
                    <a:pt x="18" y="28"/>
                  </a:lnTo>
                  <a:lnTo>
                    <a:pt x="12" y="19"/>
                  </a:lnTo>
                  <a:lnTo>
                    <a:pt x="6" y="10"/>
                  </a:lnTo>
                  <a:lnTo>
                    <a:pt x="0" y="0"/>
                  </a:lnTo>
                  <a:lnTo>
                    <a:pt x="1" y="5"/>
                  </a:lnTo>
                  <a:lnTo>
                    <a:pt x="2" y="10"/>
                  </a:lnTo>
                  <a:lnTo>
                    <a:pt x="4" y="13"/>
                  </a:lnTo>
                  <a:lnTo>
                    <a:pt x="5" y="18"/>
                  </a:lnTo>
                  <a:lnTo>
                    <a:pt x="7" y="23"/>
                  </a:lnTo>
                  <a:lnTo>
                    <a:pt x="8" y="26"/>
                  </a:lnTo>
                  <a:lnTo>
                    <a:pt x="10" y="30"/>
                  </a:lnTo>
                  <a:lnTo>
                    <a:pt x="12" y="35"/>
                  </a:lnTo>
                  <a:close/>
                </a:path>
              </a:pathLst>
            </a:custGeom>
            <a:solidFill>
              <a:srgbClr val="F2AF91"/>
            </a:solidFill>
            <a:ln w="9525">
              <a:noFill/>
              <a:round/>
              <a:headEnd/>
              <a:tailEnd/>
            </a:ln>
          </p:spPr>
          <p:txBody>
            <a:bodyPr/>
            <a:lstStyle/>
            <a:p>
              <a:endParaRPr lang="zh-CN" altLang="en-US"/>
            </a:p>
          </p:txBody>
        </p:sp>
        <p:sp>
          <p:nvSpPr>
            <p:cNvPr id="121" name="Freeform 11"/>
            <p:cNvSpPr>
              <a:spLocks/>
            </p:cNvSpPr>
            <p:nvPr/>
          </p:nvSpPr>
          <p:spPr bwMode="auto">
            <a:xfrm>
              <a:off x="1135" y="2674"/>
              <a:ext cx="47" cy="18"/>
            </a:xfrm>
            <a:custGeom>
              <a:avLst/>
              <a:gdLst>
                <a:gd name="T0" fmla="*/ 0 w 235"/>
                <a:gd name="T1" fmla="*/ 0 h 106"/>
                <a:gd name="T2" fmla="*/ 0 w 235"/>
                <a:gd name="T3" fmla="*/ 0 h 106"/>
                <a:gd name="T4" fmla="*/ 0 w 235"/>
                <a:gd name="T5" fmla="*/ 0 h 106"/>
                <a:gd name="T6" fmla="*/ 0 w 235"/>
                <a:gd name="T7" fmla="*/ 0 h 106"/>
                <a:gd name="T8" fmla="*/ 0 w 235"/>
                <a:gd name="T9" fmla="*/ 0 h 106"/>
                <a:gd name="T10" fmla="*/ 0 w 235"/>
                <a:gd name="T11" fmla="*/ 0 h 106"/>
                <a:gd name="T12" fmla="*/ 0 w 235"/>
                <a:gd name="T13" fmla="*/ 0 h 106"/>
                <a:gd name="T14" fmla="*/ 0 w 235"/>
                <a:gd name="T15" fmla="*/ 0 h 106"/>
                <a:gd name="T16" fmla="*/ 0 w 235"/>
                <a:gd name="T17" fmla="*/ 0 h 106"/>
                <a:gd name="T18" fmla="*/ 0 w 235"/>
                <a:gd name="T19" fmla="*/ 0 h 106"/>
                <a:gd name="T20" fmla="*/ 0 w 235"/>
                <a:gd name="T21" fmla="*/ 0 h 106"/>
                <a:gd name="T22" fmla="*/ 0 w 235"/>
                <a:gd name="T23" fmla="*/ 0 h 106"/>
                <a:gd name="T24" fmla="*/ 0 w 235"/>
                <a:gd name="T25" fmla="*/ 0 h 106"/>
                <a:gd name="T26" fmla="*/ 0 w 235"/>
                <a:gd name="T27" fmla="*/ 0 h 106"/>
                <a:gd name="T28" fmla="*/ 0 w 235"/>
                <a:gd name="T29" fmla="*/ 0 h 106"/>
                <a:gd name="T30" fmla="*/ 0 w 235"/>
                <a:gd name="T31" fmla="*/ 0 h 106"/>
                <a:gd name="T32" fmla="*/ 0 w 235"/>
                <a:gd name="T33" fmla="*/ 0 h 106"/>
                <a:gd name="T34" fmla="*/ 0 w 235"/>
                <a:gd name="T35" fmla="*/ 0 h 106"/>
                <a:gd name="T36" fmla="*/ 0 w 235"/>
                <a:gd name="T37" fmla="*/ 0 h 106"/>
                <a:gd name="T38" fmla="*/ 0 w 235"/>
                <a:gd name="T39" fmla="*/ 0 h 106"/>
                <a:gd name="T40" fmla="*/ 0 w 235"/>
                <a:gd name="T41" fmla="*/ 0 h 106"/>
                <a:gd name="T42" fmla="*/ 0 w 235"/>
                <a:gd name="T43" fmla="*/ 0 h 106"/>
                <a:gd name="T44" fmla="*/ 0 w 235"/>
                <a:gd name="T45" fmla="*/ 0 h 106"/>
                <a:gd name="T46" fmla="*/ 0 w 235"/>
                <a:gd name="T47" fmla="*/ 0 h 106"/>
                <a:gd name="T48" fmla="*/ 0 w 235"/>
                <a:gd name="T49" fmla="*/ 0 h 106"/>
                <a:gd name="T50" fmla="*/ 0 w 235"/>
                <a:gd name="T51" fmla="*/ 0 h 106"/>
                <a:gd name="T52" fmla="*/ 0 w 235"/>
                <a:gd name="T53" fmla="*/ 0 h 106"/>
                <a:gd name="T54" fmla="*/ 0 w 235"/>
                <a:gd name="T55" fmla="*/ 0 h 106"/>
                <a:gd name="T56" fmla="*/ 0 w 235"/>
                <a:gd name="T57" fmla="*/ 0 h 106"/>
                <a:gd name="T58" fmla="*/ 0 w 235"/>
                <a:gd name="T59" fmla="*/ 0 h 106"/>
                <a:gd name="T60" fmla="*/ 0 w 235"/>
                <a:gd name="T61" fmla="*/ 0 h 106"/>
                <a:gd name="T62" fmla="*/ 0 w 235"/>
                <a:gd name="T63" fmla="*/ 0 h 106"/>
                <a:gd name="T64" fmla="*/ 0 w 235"/>
                <a:gd name="T65" fmla="*/ 0 h 106"/>
                <a:gd name="T66" fmla="*/ 0 w 235"/>
                <a:gd name="T67" fmla="*/ 0 h 1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5"/>
                <a:gd name="T103" fmla="*/ 0 h 106"/>
                <a:gd name="T104" fmla="*/ 235 w 235"/>
                <a:gd name="T105" fmla="*/ 106 h 1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5" h="106">
                  <a:moveTo>
                    <a:pt x="8" y="33"/>
                  </a:moveTo>
                  <a:lnTo>
                    <a:pt x="20" y="50"/>
                  </a:lnTo>
                  <a:lnTo>
                    <a:pt x="33" y="63"/>
                  </a:lnTo>
                  <a:lnTo>
                    <a:pt x="47" y="76"/>
                  </a:lnTo>
                  <a:lnTo>
                    <a:pt x="63" y="87"/>
                  </a:lnTo>
                  <a:lnTo>
                    <a:pt x="71" y="90"/>
                  </a:lnTo>
                  <a:lnTo>
                    <a:pt x="79" y="95"/>
                  </a:lnTo>
                  <a:lnTo>
                    <a:pt x="88" y="98"/>
                  </a:lnTo>
                  <a:lnTo>
                    <a:pt x="97" y="101"/>
                  </a:lnTo>
                  <a:lnTo>
                    <a:pt x="107" y="104"/>
                  </a:lnTo>
                  <a:lnTo>
                    <a:pt x="116" y="105"/>
                  </a:lnTo>
                  <a:lnTo>
                    <a:pt x="126" y="106"/>
                  </a:lnTo>
                  <a:lnTo>
                    <a:pt x="135" y="106"/>
                  </a:lnTo>
                  <a:lnTo>
                    <a:pt x="146" y="106"/>
                  </a:lnTo>
                  <a:lnTo>
                    <a:pt x="157" y="104"/>
                  </a:lnTo>
                  <a:lnTo>
                    <a:pt x="168" y="102"/>
                  </a:lnTo>
                  <a:lnTo>
                    <a:pt x="179" y="99"/>
                  </a:lnTo>
                  <a:lnTo>
                    <a:pt x="189" y="95"/>
                  </a:lnTo>
                  <a:lnTo>
                    <a:pt x="199" y="90"/>
                  </a:lnTo>
                  <a:lnTo>
                    <a:pt x="209" y="84"/>
                  </a:lnTo>
                  <a:lnTo>
                    <a:pt x="218" y="78"/>
                  </a:lnTo>
                  <a:lnTo>
                    <a:pt x="220" y="76"/>
                  </a:lnTo>
                  <a:lnTo>
                    <a:pt x="222" y="72"/>
                  </a:lnTo>
                  <a:lnTo>
                    <a:pt x="224" y="70"/>
                  </a:lnTo>
                  <a:lnTo>
                    <a:pt x="226" y="66"/>
                  </a:lnTo>
                  <a:lnTo>
                    <a:pt x="228" y="63"/>
                  </a:lnTo>
                  <a:lnTo>
                    <a:pt x="231" y="59"/>
                  </a:lnTo>
                  <a:lnTo>
                    <a:pt x="233" y="57"/>
                  </a:lnTo>
                  <a:lnTo>
                    <a:pt x="235" y="53"/>
                  </a:lnTo>
                  <a:lnTo>
                    <a:pt x="235" y="52"/>
                  </a:lnTo>
                  <a:lnTo>
                    <a:pt x="235" y="51"/>
                  </a:lnTo>
                  <a:lnTo>
                    <a:pt x="224" y="62"/>
                  </a:lnTo>
                  <a:lnTo>
                    <a:pt x="213" y="70"/>
                  </a:lnTo>
                  <a:lnTo>
                    <a:pt x="201" y="77"/>
                  </a:lnTo>
                  <a:lnTo>
                    <a:pt x="189" y="83"/>
                  </a:lnTo>
                  <a:lnTo>
                    <a:pt x="176" y="88"/>
                  </a:lnTo>
                  <a:lnTo>
                    <a:pt x="163" y="92"/>
                  </a:lnTo>
                  <a:lnTo>
                    <a:pt x="149" y="94"/>
                  </a:lnTo>
                  <a:lnTo>
                    <a:pt x="135" y="95"/>
                  </a:lnTo>
                  <a:lnTo>
                    <a:pt x="124" y="95"/>
                  </a:lnTo>
                  <a:lnTo>
                    <a:pt x="114" y="94"/>
                  </a:lnTo>
                  <a:lnTo>
                    <a:pt x="103" y="92"/>
                  </a:lnTo>
                  <a:lnTo>
                    <a:pt x="93" y="88"/>
                  </a:lnTo>
                  <a:lnTo>
                    <a:pt x="83" y="84"/>
                  </a:lnTo>
                  <a:lnTo>
                    <a:pt x="73" y="80"/>
                  </a:lnTo>
                  <a:lnTo>
                    <a:pt x="64" y="75"/>
                  </a:lnTo>
                  <a:lnTo>
                    <a:pt x="55" y="69"/>
                  </a:lnTo>
                  <a:lnTo>
                    <a:pt x="47" y="63"/>
                  </a:lnTo>
                  <a:lnTo>
                    <a:pt x="39" y="56"/>
                  </a:lnTo>
                  <a:lnTo>
                    <a:pt x="31" y="47"/>
                  </a:lnTo>
                  <a:lnTo>
                    <a:pt x="24" y="39"/>
                  </a:lnTo>
                  <a:lnTo>
                    <a:pt x="17" y="30"/>
                  </a:lnTo>
                  <a:lnTo>
                    <a:pt x="11" y="21"/>
                  </a:lnTo>
                  <a:lnTo>
                    <a:pt x="6" y="11"/>
                  </a:lnTo>
                  <a:lnTo>
                    <a:pt x="0" y="0"/>
                  </a:lnTo>
                  <a:lnTo>
                    <a:pt x="1" y="5"/>
                  </a:lnTo>
                  <a:lnTo>
                    <a:pt x="2" y="9"/>
                  </a:lnTo>
                  <a:lnTo>
                    <a:pt x="2" y="14"/>
                  </a:lnTo>
                  <a:lnTo>
                    <a:pt x="3" y="17"/>
                  </a:lnTo>
                  <a:lnTo>
                    <a:pt x="4" y="21"/>
                  </a:lnTo>
                  <a:lnTo>
                    <a:pt x="5" y="26"/>
                  </a:lnTo>
                  <a:lnTo>
                    <a:pt x="7" y="29"/>
                  </a:lnTo>
                  <a:lnTo>
                    <a:pt x="8" y="33"/>
                  </a:lnTo>
                  <a:close/>
                </a:path>
              </a:pathLst>
            </a:custGeom>
            <a:solidFill>
              <a:srgbClr val="F2B191"/>
            </a:solidFill>
            <a:ln w="9525">
              <a:noFill/>
              <a:round/>
              <a:headEnd/>
              <a:tailEnd/>
            </a:ln>
          </p:spPr>
          <p:txBody>
            <a:bodyPr/>
            <a:lstStyle/>
            <a:p>
              <a:endParaRPr lang="zh-CN" altLang="en-US"/>
            </a:p>
          </p:txBody>
        </p:sp>
        <p:sp>
          <p:nvSpPr>
            <p:cNvPr id="122" name="Freeform 12"/>
            <p:cNvSpPr>
              <a:spLocks/>
            </p:cNvSpPr>
            <p:nvPr/>
          </p:nvSpPr>
          <p:spPr bwMode="auto">
            <a:xfrm>
              <a:off x="1134" y="2672"/>
              <a:ext cx="49" cy="19"/>
            </a:xfrm>
            <a:custGeom>
              <a:avLst/>
              <a:gdLst>
                <a:gd name="T0" fmla="*/ 0 w 242"/>
                <a:gd name="T1" fmla="*/ 0 h 114"/>
                <a:gd name="T2" fmla="*/ 0 w 242"/>
                <a:gd name="T3" fmla="*/ 0 h 114"/>
                <a:gd name="T4" fmla="*/ 0 w 242"/>
                <a:gd name="T5" fmla="*/ 0 h 114"/>
                <a:gd name="T6" fmla="*/ 0 w 242"/>
                <a:gd name="T7" fmla="*/ 0 h 114"/>
                <a:gd name="T8" fmla="*/ 0 w 242"/>
                <a:gd name="T9" fmla="*/ 0 h 114"/>
                <a:gd name="T10" fmla="*/ 0 w 242"/>
                <a:gd name="T11" fmla="*/ 0 h 114"/>
                <a:gd name="T12" fmla="*/ 0 w 242"/>
                <a:gd name="T13" fmla="*/ 0 h 114"/>
                <a:gd name="T14" fmla="*/ 0 w 242"/>
                <a:gd name="T15" fmla="*/ 0 h 114"/>
                <a:gd name="T16" fmla="*/ 0 w 242"/>
                <a:gd name="T17" fmla="*/ 0 h 114"/>
                <a:gd name="T18" fmla="*/ 0 w 242"/>
                <a:gd name="T19" fmla="*/ 0 h 114"/>
                <a:gd name="T20" fmla="*/ 0 w 242"/>
                <a:gd name="T21" fmla="*/ 0 h 114"/>
                <a:gd name="T22" fmla="*/ 0 w 242"/>
                <a:gd name="T23" fmla="*/ 0 h 114"/>
                <a:gd name="T24" fmla="*/ 0 w 242"/>
                <a:gd name="T25" fmla="*/ 0 h 114"/>
                <a:gd name="T26" fmla="*/ 0 w 242"/>
                <a:gd name="T27" fmla="*/ 0 h 114"/>
                <a:gd name="T28" fmla="*/ 0 w 242"/>
                <a:gd name="T29" fmla="*/ 0 h 114"/>
                <a:gd name="T30" fmla="*/ 0 w 242"/>
                <a:gd name="T31" fmla="*/ 0 h 114"/>
                <a:gd name="T32" fmla="*/ 0 w 242"/>
                <a:gd name="T33" fmla="*/ 0 h 114"/>
                <a:gd name="T34" fmla="*/ 0 w 242"/>
                <a:gd name="T35" fmla="*/ 0 h 114"/>
                <a:gd name="T36" fmla="*/ 0 w 242"/>
                <a:gd name="T37" fmla="*/ 0 h 114"/>
                <a:gd name="T38" fmla="*/ 0 w 242"/>
                <a:gd name="T39" fmla="*/ 0 h 114"/>
                <a:gd name="T40" fmla="*/ 0 w 242"/>
                <a:gd name="T41" fmla="*/ 0 h 114"/>
                <a:gd name="T42" fmla="*/ 0 w 242"/>
                <a:gd name="T43" fmla="*/ 0 h 114"/>
                <a:gd name="T44" fmla="*/ 0 w 242"/>
                <a:gd name="T45" fmla="*/ 0 h 114"/>
                <a:gd name="T46" fmla="*/ 0 w 242"/>
                <a:gd name="T47" fmla="*/ 0 h 114"/>
                <a:gd name="T48" fmla="*/ 0 w 242"/>
                <a:gd name="T49" fmla="*/ 0 h 114"/>
                <a:gd name="T50" fmla="*/ 0 w 242"/>
                <a:gd name="T51" fmla="*/ 0 h 114"/>
                <a:gd name="T52" fmla="*/ 0 w 242"/>
                <a:gd name="T53" fmla="*/ 0 h 114"/>
                <a:gd name="T54" fmla="*/ 0 w 242"/>
                <a:gd name="T55" fmla="*/ 0 h 114"/>
                <a:gd name="T56" fmla="*/ 0 w 242"/>
                <a:gd name="T57" fmla="*/ 0 h 114"/>
                <a:gd name="T58" fmla="*/ 0 w 242"/>
                <a:gd name="T59" fmla="*/ 0 h 114"/>
                <a:gd name="T60" fmla="*/ 0 w 242"/>
                <a:gd name="T61" fmla="*/ 0 h 114"/>
                <a:gd name="T62" fmla="*/ 0 w 242"/>
                <a:gd name="T63" fmla="*/ 0 h 114"/>
                <a:gd name="T64" fmla="*/ 0 w 242"/>
                <a:gd name="T65" fmla="*/ 0 h 114"/>
                <a:gd name="T66" fmla="*/ 0 w 242"/>
                <a:gd name="T67" fmla="*/ 0 h 114"/>
                <a:gd name="T68" fmla="*/ 0 w 242"/>
                <a:gd name="T69" fmla="*/ 0 h 114"/>
                <a:gd name="T70" fmla="*/ 0 w 242"/>
                <a:gd name="T71" fmla="*/ 0 h 1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114"/>
                <a:gd name="T110" fmla="*/ 242 w 242"/>
                <a:gd name="T111" fmla="*/ 114 h 1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114">
                  <a:moveTo>
                    <a:pt x="4" y="30"/>
                  </a:moveTo>
                  <a:lnTo>
                    <a:pt x="10" y="40"/>
                  </a:lnTo>
                  <a:lnTo>
                    <a:pt x="16" y="49"/>
                  </a:lnTo>
                  <a:lnTo>
                    <a:pt x="22" y="58"/>
                  </a:lnTo>
                  <a:lnTo>
                    <a:pt x="29" y="65"/>
                  </a:lnTo>
                  <a:lnTo>
                    <a:pt x="36" y="72"/>
                  </a:lnTo>
                  <a:lnTo>
                    <a:pt x="44" y="79"/>
                  </a:lnTo>
                  <a:lnTo>
                    <a:pt x="51" y="85"/>
                  </a:lnTo>
                  <a:lnTo>
                    <a:pt x="60" y="91"/>
                  </a:lnTo>
                  <a:lnTo>
                    <a:pt x="68" y="97"/>
                  </a:lnTo>
                  <a:lnTo>
                    <a:pt x="77" y="101"/>
                  </a:lnTo>
                  <a:lnTo>
                    <a:pt x="86" y="106"/>
                  </a:lnTo>
                  <a:lnTo>
                    <a:pt x="96" y="108"/>
                  </a:lnTo>
                  <a:lnTo>
                    <a:pt x="105" y="112"/>
                  </a:lnTo>
                  <a:lnTo>
                    <a:pt x="116" y="113"/>
                  </a:lnTo>
                  <a:lnTo>
                    <a:pt x="126" y="114"/>
                  </a:lnTo>
                  <a:lnTo>
                    <a:pt x="136" y="114"/>
                  </a:lnTo>
                  <a:lnTo>
                    <a:pt x="149" y="114"/>
                  </a:lnTo>
                  <a:lnTo>
                    <a:pt x="161" y="112"/>
                  </a:lnTo>
                  <a:lnTo>
                    <a:pt x="174" y="109"/>
                  </a:lnTo>
                  <a:lnTo>
                    <a:pt x="185" y="106"/>
                  </a:lnTo>
                  <a:lnTo>
                    <a:pt x="197" y="100"/>
                  </a:lnTo>
                  <a:lnTo>
                    <a:pt x="208" y="94"/>
                  </a:lnTo>
                  <a:lnTo>
                    <a:pt x="218" y="86"/>
                  </a:lnTo>
                  <a:lnTo>
                    <a:pt x="228" y="79"/>
                  </a:lnTo>
                  <a:lnTo>
                    <a:pt x="229" y="78"/>
                  </a:lnTo>
                  <a:lnTo>
                    <a:pt x="230" y="76"/>
                  </a:lnTo>
                  <a:lnTo>
                    <a:pt x="232" y="74"/>
                  </a:lnTo>
                  <a:lnTo>
                    <a:pt x="232" y="73"/>
                  </a:lnTo>
                  <a:lnTo>
                    <a:pt x="233" y="72"/>
                  </a:lnTo>
                  <a:lnTo>
                    <a:pt x="234" y="70"/>
                  </a:lnTo>
                  <a:lnTo>
                    <a:pt x="235" y="68"/>
                  </a:lnTo>
                  <a:lnTo>
                    <a:pt x="236" y="67"/>
                  </a:lnTo>
                  <a:lnTo>
                    <a:pt x="237" y="65"/>
                  </a:lnTo>
                  <a:lnTo>
                    <a:pt x="237" y="64"/>
                  </a:lnTo>
                  <a:lnTo>
                    <a:pt x="238" y="61"/>
                  </a:lnTo>
                  <a:lnTo>
                    <a:pt x="239" y="59"/>
                  </a:lnTo>
                  <a:lnTo>
                    <a:pt x="240" y="58"/>
                  </a:lnTo>
                  <a:lnTo>
                    <a:pt x="241" y="55"/>
                  </a:lnTo>
                  <a:lnTo>
                    <a:pt x="241" y="54"/>
                  </a:lnTo>
                  <a:lnTo>
                    <a:pt x="242" y="52"/>
                  </a:lnTo>
                  <a:lnTo>
                    <a:pt x="230" y="64"/>
                  </a:lnTo>
                  <a:lnTo>
                    <a:pt x="219" y="73"/>
                  </a:lnTo>
                  <a:lnTo>
                    <a:pt x="207" y="83"/>
                  </a:lnTo>
                  <a:lnTo>
                    <a:pt x="194" y="90"/>
                  </a:lnTo>
                  <a:lnTo>
                    <a:pt x="180" y="96"/>
                  </a:lnTo>
                  <a:lnTo>
                    <a:pt x="166" y="100"/>
                  </a:lnTo>
                  <a:lnTo>
                    <a:pt x="151" y="103"/>
                  </a:lnTo>
                  <a:lnTo>
                    <a:pt x="136" y="103"/>
                  </a:lnTo>
                  <a:lnTo>
                    <a:pt x="125" y="103"/>
                  </a:lnTo>
                  <a:lnTo>
                    <a:pt x="114" y="102"/>
                  </a:lnTo>
                  <a:lnTo>
                    <a:pt x="102" y="100"/>
                  </a:lnTo>
                  <a:lnTo>
                    <a:pt x="92" y="96"/>
                  </a:lnTo>
                  <a:lnTo>
                    <a:pt x="82" y="92"/>
                  </a:lnTo>
                  <a:lnTo>
                    <a:pt x="72" y="88"/>
                  </a:lnTo>
                  <a:lnTo>
                    <a:pt x="63" y="82"/>
                  </a:lnTo>
                  <a:lnTo>
                    <a:pt x="54" y="74"/>
                  </a:lnTo>
                  <a:lnTo>
                    <a:pt x="45" y="67"/>
                  </a:lnTo>
                  <a:lnTo>
                    <a:pt x="37" y="60"/>
                  </a:lnTo>
                  <a:lnTo>
                    <a:pt x="30" y="52"/>
                  </a:lnTo>
                  <a:lnTo>
                    <a:pt x="23" y="42"/>
                  </a:lnTo>
                  <a:lnTo>
                    <a:pt x="16" y="32"/>
                  </a:lnTo>
                  <a:lnTo>
                    <a:pt x="10" y="22"/>
                  </a:lnTo>
                  <a:lnTo>
                    <a:pt x="5" y="11"/>
                  </a:lnTo>
                  <a:lnTo>
                    <a:pt x="0" y="0"/>
                  </a:lnTo>
                  <a:lnTo>
                    <a:pt x="0" y="4"/>
                  </a:lnTo>
                  <a:lnTo>
                    <a:pt x="1" y="7"/>
                  </a:lnTo>
                  <a:lnTo>
                    <a:pt x="1" y="11"/>
                  </a:lnTo>
                  <a:lnTo>
                    <a:pt x="1" y="16"/>
                  </a:lnTo>
                  <a:lnTo>
                    <a:pt x="2" y="19"/>
                  </a:lnTo>
                  <a:lnTo>
                    <a:pt x="3" y="23"/>
                  </a:lnTo>
                  <a:lnTo>
                    <a:pt x="3" y="26"/>
                  </a:lnTo>
                  <a:lnTo>
                    <a:pt x="4" y="30"/>
                  </a:lnTo>
                  <a:close/>
                </a:path>
              </a:pathLst>
            </a:custGeom>
            <a:solidFill>
              <a:srgbClr val="F2B493"/>
            </a:solidFill>
            <a:ln w="9525">
              <a:noFill/>
              <a:round/>
              <a:headEnd/>
              <a:tailEnd/>
            </a:ln>
          </p:spPr>
          <p:txBody>
            <a:bodyPr/>
            <a:lstStyle/>
            <a:p>
              <a:endParaRPr lang="zh-CN" altLang="en-US"/>
            </a:p>
          </p:txBody>
        </p:sp>
        <p:sp>
          <p:nvSpPr>
            <p:cNvPr id="123" name="Freeform 13"/>
            <p:cNvSpPr>
              <a:spLocks/>
            </p:cNvSpPr>
            <p:nvPr/>
          </p:nvSpPr>
          <p:spPr bwMode="auto">
            <a:xfrm>
              <a:off x="1134" y="2669"/>
              <a:ext cx="50" cy="21"/>
            </a:xfrm>
            <a:custGeom>
              <a:avLst/>
              <a:gdLst>
                <a:gd name="T0" fmla="*/ 0 w 246"/>
                <a:gd name="T1" fmla="*/ 0 h 123"/>
                <a:gd name="T2" fmla="*/ 0 w 246"/>
                <a:gd name="T3" fmla="*/ 0 h 123"/>
                <a:gd name="T4" fmla="*/ 0 w 246"/>
                <a:gd name="T5" fmla="*/ 0 h 123"/>
                <a:gd name="T6" fmla="*/ 0 w 246"/>
                <a:gd name="T7" fmla="*/ 0 h 123"/>
                <a:gd name="T8" fmla="*/ 0 w 246"/>
                <a:gd name="T9" fmla="*/ 0 h 123"/>
                <a:gd name="T10" fmla="*/ 0 w 246"/>
                <a:gd name="T11" fmla="*/ 0 h 123"/>
                <a:gd name="T12" fmla="*/ 0 w 246"/>
                <a:gd name="T13" fmla="*/ 0 h 123"/>
                <a:gd name="T14" fmla="*/ 0 w 246"/>
                <a:gd name="T15" fmla="*/ 0 h 123"/>
                <a:gd name="T16" fmla="*/ 0 w 246"/>
                <a:gd name="T17" fmla="*/ 0 h 123"/>
                <a:gd name="T18" fmla="*/ 0 w 246"/>
                <a:gd name="T19" fmla="*/ 0 h 123"/>
                <a:gd name="T20" fmla="*/ 0 w 246"/>
                <a:gd name="T21" fmla="*/ 0 h 123"/>
                <a:gd name="T22" fmla="*/ 0 w 246"/>
                <a:gd name="T23" fmla="*/ 0 h 123"/>
                <a:gd name="T24" fmla="*/ 0 w 246"/>
                <a:gd name="T25" fmla="*/ 0 h 123"/>
                <a:gd name="T26" fmla="*/ 0 w 246"/>
                <a:gd name="T27" fmla="*/ 0 h 123"/>
                <a:gd name="T28" fmla="*/ 0 w 246"/>
                <a:gd name="T29" fmla="*/ 0 h 123"/>
                <a:gd name="T30" fmla="*/ 0 w 246"/>
                <a:gd name="T31" fmla="*/ 0 h 123"/>
                <a:gd name="T32" fmla="*/ 0 w 246"/>
                <a:gd name="T33" fmla="*/ 0 h 123"/>
                <a:gd name="T34" fmla="*/ 0 w 246"/>
                <a:gd name="T35" fmla="*/ 0 h 123"/>
                <a:gd name="T36" fmla="*/ 0 w 246"/>
                <a:gd name="T37" fmla="*/ 0 h 123"/>
                <a:gd name="T38" fmla="*/ 0 w 246"/>
                <a:gd name="T39" fmla="*/ 0 h 123"/>
                <a:gd name="T40" fmla="*/ 0 w 246"/>
                <a:gd name="T41" fmla="*/ 0 h 123"/>
                <a:gd name="T42" fmla="*/ 0 w 246"/>
                <a:gd name="T43" fmla="*/ 0 h 123"/>
                <a:gd name="T44" fmla="*/ 0 w 246"/>
                <a:gd name="T45" fmla="*/ 0 h 123"/>
                <a:gd name="T46" fmla="*/ 0 w 246"/>
                <a:gd name="T47" fmla="*/ 0 h 123"/>
                <a:gd name="T48" fmla="*/ 0 w 246"/>
                <a:gd name="T49" fmla="*/ 0 h 123"/>
                <a:gd name="T50" fmla="*/ 0 w 246"/>
                <a:gd name="T51" fmla="*/ 0 h 123"/>
                <a:gd name="T52" fmla="*/ 0 w 246"/>
                <a:gd name="T53" fmla="*/ 0 h 123"/>
                <a:gd name="T54" fmla="*/ 0 w 246"/>
                <a:gd name="T55" fmla="*/ 0 h 123"/>
                <a:gd name="T56" fmla="*/ 0 w 246"/>
                <a:gd name="T57" fmla="*/ 0 h 123"/>
                <a:gd name="T58" fmla="*/ 0 w 246"/>
                <a:gd name="T59" fmla="*/ 0 h 123"/>
                <a:gd name="T60" fmla="*/ 0 w 246"/>
                <a:gd name="T61" fmla="*/ 0 h 123"/>
                <a:gd name="T62" fmla="*/ 0 w 246"/>
                <a:gd name="T63" fmla="*/ 0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
                <a:gd name="T97" fmla="*/ 0 h 123"/>
                <a:gd name="T98" fmla="*/ 246 w 246"/>
                <a:gd name="T99" fmla="*/ 123 h 1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 h="123">
                  <a:moveTo>
                    <a:pt x="1" y="28"/>
                  </a:moveTo>
                  <a:lnTo>
                    <a:pt x="7" y="39"/>
                  </a:lnTo>
                  <a:lnTo>
                    <a:pt x="12" y="49"/>
                  </a:lnTo>
                  <a:lnTo>
                    <a:pt x="18" y="58"/>
                  </a:lnTo>
                  <a:lnTo>
                    <a:pt x="25" y="67"/>
                  </a:lnTo>
                  <a:lnTo>
                    <a:pt x="32" y="75"/>
                  </a:lnTo>
                  <a:lnTo>
                    <a:pt x="40" y="84"/>
                  </a:lnTo>
                  <a:lnTo>
                    <a:pt x="48" y="91"/>
                  </a:lnTo>
                  <a:lnTo>
                    <a:pt x="56" y="97"/>
                  </a:lnTo>
                  <a:lnTo>
                    <a:pt x="65" y="103"/>
                  </a:lnTo>
                  <a:lnTo>
                    <a:pt x="74" y="108"/>
                  </a:lnTo>
                  <a:lnTo>
                    <a:pt x="84" y="112"/>
                  </a:lnTo>
                  <a:lnTo>
                    <a:pt x="94" y="116"/>
                  </a:lnTo>
                  <a:lnTo>
                    <a:pt x="104" y="120"/>
                  </a:lnTo>
                  <a:lnTo>
                    <a:pt x="115" y="122"/>
                  </a:lnTo>
                  <a:lnTo>
                    <a:pt x="125" y="123"/>
                  </a:lnTo>
                  <a:lnTo>
                    <a:pt x="136" y="123"/>
                  </a:lnTo>
                  <a:lnTo>
                    <a:pt x="150" y="122"/>
                  </a:lnTo>
                  <a:lnTo>
                    <a:pt x="164" y="120"/>
                  </a:lnTo>
                  <a:lnTo>
                    <a:pt x="177" y="116"/>
                  </a:lnTo>
                  <a:lnTo>
                    <a:pt x="190" y="111"/>
                  </a:lnTo>
                  <a:lnTo>
                    <a:pt x="202" y="105"/>
                  </a:lnTo>
                  <a:lnTo>
                    <a:pt x="214" y="98"/>
                  </a:lnTo>
                  <a:lnTo>
                    <a:pt x="225" y="90"/>
                  </a:lnTo>
                  <a:lnTo>
                    <a:pt x="236" y="79"/>
                  </a:lnTo>
                  <a:lnTo>
                    <a:pt x="238" y="76"/>
                  </a:lnTo>
                  <a:lnTo>
                    <a:pt x="239" y="73"/>
                  </a:lnTo>
                  <a:lnTo>
                    <a:pt x="241" y="69"/>
                  </a:lnTo>
                  <a:lnTo>
                    <a:pt x="242" y="66"/>
                  </a:lnTo>
                  <a:lnTo>
                    <a:pt x="243" y="62"/>
                  </a:lnTo>
                  <a:lnTo>
                    <a:pt x="244" y="60"/>
                  </a:lnTo>
                  <a:lnTo>
                    <a:pt x="245" y="56"/>
                  </a:lnTo>
                  <a:lnTo>
                    <a:pt x="246" y="52"/>
                  </a:lnTo>
                  <a:lnTo>
                    <a:pt x="236" y="66"/>
                  </a:lnTo>
                  <a:lnTo>
                    <a:pt x="223" y="78"/>
                  </a:lnTo>
                  <a:lnTo>
                    <a:pt x="211" y="87"/>
                  </a:lnTo>
                  <a:lnTo>
                    <a:pt x="197" y="96"/>
                  </a:lnTo>
                  <a:lnTo>
                    <a:pt x="183" y="103"/>
                  </a:lnTo>
                  <a:lnTo>
                    <a:pt x="168" y="108"/>
                  </a:lnTo>
                  <a:lnTo>
                    <a:pt x="152" y="111"/>
                  </a:lnTo>
                  <a:lnTo>
                    <a:pt x="136" y="112"/>
                  </a:lnTo>
                  <a:lnTo>
                    <a:pt x="125" y="112"/>
                  </a:lnTo>
                  <a:lnTo>
                    <a:pt x="113" y="110"/>
                  </a:lnTo>
                  <a:lnTo>
                    <a:pt x="101" y="108"/>
                  </a:lnTo>
                  <a:lnTo>
                    <a:pt x="91" y="104"/>
                  </a:lnTo>
                  <a:lnTo>
                    <a:pt x="80" y="99"/>
                  </a:lnTo>
                  <a:lnTo>
                    <a:pt x="70" y="94"/>
                  </a:lnTo>
                  <a:lnTo>
                    <a:pt x="61" y="87"/>
                  </a:lnTo>
                  <a:lnTo>
                    <a:pt x="52" y="80"/>
                  </a:lnTo>
                  <a:lnTo>
                    <a:pt x="43" y="73"/>
                  </a:lnTo>
                  <a:lnTo>
                    <a:pt x="35" y="64"/>
                  </a:lnTo>
                  <a:lnTo>
                    <a:pt x="28" y="55"/>
                  </a:lnTo>
                  <a:lnTo>
                    <a:pt x="21" y="45"/>
                  </a:lnTo>
                  <a:lnTo>
                    <a:pt x="15" y="34"/>
                  </a:lnTo>
                  <a:lnTo>
                    <a:pt x="9" y="22"/>
                  </a:lnTo>
                  <a:lnTo>
                    <a:pt x="4" y="12"/>
                  </a:lnTo>
                  <a:lnTo>
                    <a:pt x="0" y="0"/>
                  </a:lnTo>
                  <a:lnTo>
                    <a:pt x="0" y="3"/>
                  </a:lnTo>
                  <a:lnTo>
                    <a:pt x="0" y="7"/>
                  </a:lnTo>
                  <a:lnTo>
                    <a:pt x="0" y="11"/>
                  </a:lnTo>
                  <a:lnTo>
                    <a:pt x="0" y="14"/>
                  </a:lnTo>
                  <a:lnTo>
                    <a:pt x="0" y="18"/>
                  </a:lnTo>
                  <a:lnTo>
                    <a:pt x="1" y="21"/>
                  </a:lnTo>
                  <a:lnTo>
                    <a:pt x="1" y="25"/>
                  </a:lnTo>
                  <a:lnTo>
                    <a:pt x="1" y="28"/>
                  </a:lnTo>
                  <a:close/>
                </a:path>
              </a:pathLst>
            </a:custGeom>
            <a:solidFill>
              <a:srgbClr val="F3B694"/>
            </a:solidFill>
            <a:ln w="9525">
              <a:noFill/>
              <a:round/>
              <a:headEnd/>
              <a:tailEnd/>
            </a:ln>
          </p:spPr>
          <p:txBody>
            <a:bodyPr/>
            <a:lstStyle/>
            <a:p>
              <a:endParaRPr lang="zh-CN" altLang="en-US"/>
            </a:p>
          </p:txBody>
        </p:sp>
        <p:sp>
          <p:nvSpPr>
            <p:cNvPr id="124" name="Freeform 14"/>
            <p:cNvSpPr>
              <a:spLocks/>
            </p:cNvSpPr>
            <p:nvPr/>
          </p:nvSpPr>
          <p:spPr bwMode="auto">
            <a:xfrm>
              <a:off x="1134" y="2667"/>
              <a:ext cx="50" cy="22"/>
            </a:xfrm>
            <a:custGeom>
              <a:avLst/>
              <a:gdLst>
                <a:gd name="T0" fmla="*/ 0 w 249"/>
                <a:gd name="T1" fmla="*/ 0 h 132"/>
                <a:gd name="T2" fmla="*/ 0 w 249"/>
                <a:gd name="T3" fmla="*/ 0 h 132"/>
                <a:gd name="T4" fmla="*/ 0 w 249"/>
                <a:gd name="T5" fmla="*/ 0 h 132"/>
                <a:gd name="T6" fmla="*/ 0 w 249"/>
                <a:gd name="T7" fmla="*/ 0 h 132"/>
                <a:gd name="T8" fmla="*/ 0 w 249"/>
                <a:gd name="T9" fmla="*/ 0 h 132"/>
                <a:gd name="T10" fmla="*/ 0 w 249"/>
                <a:gd name="T11" fmla="*/ 0 h 132"/>
                <a:gd name="T12" fmla="*/ 0 w 249"/>
                <a:gd name="T13" fmla="*/ 0 h 132"/>
                <a:gd name="T14" fmla="*/ 0 w 249"/>
                <a:gd name="T15" fmla="*/ 0 h 132"/>
                <a:gd name="T16" fmla="*/ 0 w 249"/>
                <a:gd name="T17" fmla="*/ 0 h 132"/>
                <a:gd name="T18" fmla="*/ 0 w 249"/>
                <a:gd name="T19" fmla="*/ 0 h 132"/>
                <a:gd name="T20" fmla="*/ 0 w 249"/>
                <a:gd name="T21" fmla="*/ 0 h 132"/>
                <a:gd name="T22" fmla="*/ 0 w 249"/>
                <a:gd name="T23" fmla="*/ 0 h 132"/>
                <a:gd name="T24" fmla="*/ 0 w 249"/>
                <a:gd name="T25" fmla="*/ 0 h 132"/>
                <a:gd name="T26" fmla="*/ 0 w 249"/>
                <a:gd name="T27" fmla="*/ 0 h 132"/>
                <a:gd name="T28" fmla="*/ 0 w 249"/>
                <a:gd name="T29" fmla="*/ 0 h 132"/>
                <a:gd name="T30" fmla="*/ 0 w 249"/>
                <a:gd name="T31" fmla="*/ 0 h 132"/>
                <a:gd name="T32" fmla="*/ 0 w 249"/>
                <a:gd name="T33" fmla="*/ 0 h 132"/>
                <a:gd name="T34" fmla="*/ 0 w 249"/>
                <a:gd name="T35" fmla="*/ 0 h 132"/>
                <a:gd name="T36" fmla="*/ 0 w 249"/>
                <a:gd name="T37" fmla="*/ 0 h 132"/>
                <a:gd name="T38" fmla="*/ 0 w 249"/>
                <a:gd name="T39" fmla="*/ 0 h 132"/>
                <a:gd name="T40" fmla="*/ 0 w 249"/>
                <a:gd name="T41" fmla="*/ 0 h 132"/>
                <a:gd name="T42" fmla="*/ 0 w 249"/>
                <a:gd name="T43" fmla="*/ 0 h 132"/>
                <a:gd name="T44" fmla="*/ 0 w 249"/>
                <a:gd name="T45" fmla="*/ 0 h 132"/>
                <a:gd name="T46" fmla="*/ 0 w 249"/>
                <a:gd name="T47" fmla="*/ 0 h 132"/>
                <a:gd name="T48" fmla="*/ 0 w 249"/>
                <a:gd name="T49" fmla="*/ 0 h 132"/>
                <a:gd name="T50" fmla="*/ 0 w 249"/>
                <a:gd name="T51" fmla="*/ 0 h 132"/>
                <a:gd name="T52" fmla="*/ 0 w 249"/>
                <a:gd name="T53" fmla="*/ 0 h 132"/>
                <a:gd name="T54" fmla="*/ 0 w 249"/>
                <a:gd name="T55" fmla="*/ 0 h 132"/>
                <a:gd name="T56" fmla="*/ 0 w 249"/>
                <a:gd name="T57" fmla="*/ 0 h 132"/>
                <a:gd name="T58" fmla="*/ 0 w 249"/>
                <a:gd name="T59" fmla="*/ 0 h 132"/>
                <a:gd name="T60" fmla="*/ 0 w 249"/>
                <a:gd name="T61" fmla="*/ 0 h 132"/>
                <a:gd name="T62" fmla="*/ 0 w 249"/>
                <a:gd name="T63" fmla="*/ 0 h 132"/>
                <a:gd name="T64" fmla="*/ 0 w 249"/>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9"/>
                <a:gd name="T100" fmla="*/ 0 h 132"/>
                <a:gd name="T101" fmla="*/ 249 w 249"/>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9" h="132">
                  <a:moveTo>
                    <a:pt x="0" y="29"/>
                  </a:moveTo>
                  <a:lnTo>
                    <a:pt x="5" y="40"/>
                  </a:lnTo>
                  <a:lnTo>
                    <a:pt x="10" y="51"/>
                  </a:lnTo>
                  <a:lnTo>
                    <a:pt x="16" y="61"/>
                  </a:lnTo>
                  <a:lnTo>
                    <a:pt x="23" y="71"/>
                  </a:lnTo>
                  <a:lnTo>
                    <a:pt x="30" y="79"/>
                  </a:lnTo>
                  <a:lnTo>
                    <a:pt x="37" y="89"/>
                  </a:lnTo>
                  <a:lnTo>
                    <a:pt x="45" y="96"/>
                  </a:lnTo>
                  <a:lnTo>
                    <a:pt x="54" y="103"/>
                  </a:lnTo>
                  <a:lnTo>
                    <a:pt x="63" y="111"/>
                  </a:lnTo>
                  <a:lnTo>
                    <a:pt x="72" y="117"/>
                  </a:lnTo>
                  <a:lnTo>
                    <a:pt x="82" y="121"/>
                  </a:lnTo>
                  <a:lnTo>
                    <a:pt x="92" y="125"/>
                  </a:lnTo>
                  <a:lnTo>
                    <a:pt x="102" y="129"/>
                  </a:lnTo>
                  <a:lnTo>
                    <a:pt x="114" y="131"/>
                  </a:lnTo>
                  <a:lnTo>
                    <a:pt x="125" y="132"/>
                  </a:lnTo>
                  <a:lnTo>
                    <a:pt x="136" y="132"/>
                  </a:lnTo>
                  <a:lnTo>
                    <a:pt x="151" y="132"/>
                  </a:lnTo>
                  <a:lnTo>
                    <a:pt x="166" y="129"/>
                  </a:lnTo>
                  <a:lnTo>
                    <a:pt x="180" y="125"/>
                  </a:lnTo>
                  <a:lnTo>
                    <a:pt x="194" y="119"/>
                  </a:lnTo>
                  <a:lnTo>
                    <a:pt x="207" y="112"/>
                  </a:lnTo>
                  <a:lnTo>
                    <a:pt x="219" y="102"/>
                  </a:lnTo>
                  <a:lnTo>
                    <a:pt x="230" y="93"/>
                  </a:lnTo>
                  <a:lnTo>
                    <a:pt x="242" y="81"/>
                  </a:lnTo>
                  <a:lnTo>
                    <a:pt x="243" y="77"/>
                  </a:lnTo>
                  <a:lnTo>
                    <a:pt x="244" y="75"/>
                  </a:lnTo>
                  <a:lnTo>
                    <a:pt x="245" y="71"/>
                  </a:lnTo>
                  <a:lnTo>
                    <a:pt x="246" y="67"/>
                  </a:lnTo>
                  <a:lnTo>
                    <a:pt x="247" y="64"/>
                  </a:lnTo>
                  <a:lnTo>
                    <a:pt x="248" y="60"/>
                  </a:lnTo>
                  <a:lnTo>
                    <a:pt x="249" y="58"/>
                  </a:lnTo>
                  <a:lnTo>
                    <a:pt x="249" y="54"/>
                  </a:lnTo>
                  <a:lnTo>
                    <a:pt x="239" y="69"/>
                  </a:lnTo>
                  <a:lnTo>
                    <a:pt x="227" y="82"/>
                  </a:lnTo>
                  <a:lnTo>
                    <a:pt x="214" y="94"/>
                  </a:lnTo>
                  <a:lnTo>
                    <a:pt x="200" y="103"/>
                  </a:lnTo>
                  <a:lnTo>
                    <a:pt x="185" y="112"/>
                  </a:lnTo>
                  <a:lnTo>
                    <a:pt x="169" y="117"/>
                  </a:lnTo>
                  <a:lnTo>
                    <a:pt x="161" y="119"/>
                  </a:lnTo>
                  <a:lnTo>
                    <a:pt x="153" y="120"/>
                  </a:lnTo>
                  <a:lnTo>
                    <a:pt x="145" y="121"/>
                  </a:lnTo>
                  <a:lnTo>
                    <a:pt x="136" y="121"/>
                  </a:lnTo>
                  <a:lnTo>
                    <a:pt x="124" y="121"/>
                  </a:lnTo>
                  <a:lnTo>
                    <a:pt x="113" y="120"/>
                  </a:lnTo>
                  <a:lnTo>
                    <a:pt x="100" y="117"/>
                  </a:lnTo>
                  <a:lnTo>
                    <a:pt x="90" y="113"/>
                  </a:lnTo>
                  <a:lnTo>
                    <a:pt x="79" y="108"/>
                  </a:lnTo>
                  <a:lnTo>
                    <a:pt x="69" y="102"/>
                  </a:lnTo>
                  <a:lnTo>
                    <a:pt x="59" y="95"/>
                  </a:lnTo>
                  <a:lnTo>
                    <a:pt x="50" y="88"/>
                  </a:lnTo>
                  <a:lnTo>
                    <a:pt x="42" y="79"/>
                  </a:lnTo>
                  <a:lnTo>
                    <a:pt x="34" y="70"/>
                  </a:lnTo>
                  <a:lnTo>
                    <a:pt x="27" y="60"/>
                  </a:lnTo>
                  <a:lnTo>
                    <a:pt x="20" y="49"/>
                  </a:lnTo>
                  <a:lnTo>
                    <a:pt x="14" y="37"/>
                  </a:lnTo>
                  <a:lnTo>
                    <a:pt x="9" y="26"/>
                  </a:lnTo>
                  <a:lnTo>
                    <a:pt x="5" y="14"/>
                  </a:lnTo>
                  <a:lnTo>
                    <a:pt x="1" y="0"/>
                  </a:lnTo>
                  <a:lnTo>
                    <a:pt x="1" y="4"/>
                  </a:lnTo>
                  <a:lnTo>
                    <a:pt x="0" y="8"/>
                  </a:lnTo>
                  <a:lnTo>
                    <a:pt x="0" y="11"/>
                  </a:lnTo>
                  <a:lnTo>
                    <a:pt x="0" y="15"/>
                  </a:lnTo>
                  <a:lnTo>
                    <a:pt x="0" y="18"/>
                  </a:lnTo>
                  <a:lnTo>
                    <a:pt x="0" y="22"/>
                  </a:lnTo>
                  <a:lnTo>
                    <a:pt x="0" y="26"/>
                  </a:lnTo>
                  <a:lnTo>
                    <a:pt x="0" y="29"/>
                  </a:lnTo>
                  <a:close/>
                </a:path>
              </a:pathLst>
            </a:custGeom>
            <a:solidFill>
              <a:srgbClr val="F3B694"/>
            </a:solidFill>
            <a:ln w="9525">
              <a:noFill/>
              <a:round/>
              <a:headEnd/>
              <a:tailEnd/>
            </a:ln>
          </p:spPr>
          <p:txBody>
            <a:bodyPr/>
            <a:lstStyle/>
            <a:p>
              <a:endParaRPr lang="zh-CN" altLang="en-US"/>
            </a:p>
          </p:txBody>
        </p:sp>
        <p:sp>
          <p:nvSpPr>
            <p:cNvPr id="125" name="Freeform 15"/>
            <p:cNvSpPr>
              <a:spLocks/>
            </p:cNvSpPr>
            <p:nvPr/>
          </p:nvSpPr>
          <p:spPr bwMode="auto">
            <a:xfrm>
              <a:off x="1134" y="2665"/>
              <a:ext cx="51" cy="23"/>
            </a:xfrm>
            <a:custGeom>
              <a:avLst/>
              <a:gdLst>
                <a:gd name="T0" fmla="*/ 0 w 251"/>
                <a:gd name="T1" fmla="*/ 0 h 140"/>
                <a:gd name="T2" fmla="*/ 0 w 251"/>
                <a:gd name="T3" fmla="*/ 0 h 140"/>
                <a:gd name="T4" fmla="*/ 0 w 251"/>
                <a:gd name="T5" fmla="*/ 0 h 140"/>
                <a:gd name="T6" fmla="*/ 0 w 251"/>
                <a:gd name="T7" fmla="*/ 0 h 140"/>
                <a:gd name="T8" fmla="*/ 0 w 251"/>
                <a:gd name="T9" fmla="*/ 0 h 140"/>
                <a:gd name="T10" fmla="*/ 0 w 251"/>
                <a:gd name="T11" fmla="*/ 0 h 140"/>
                <a:gd name="T12" fmla="*/ 0 w 251"/>
                <a:gd name="T13" fmla="*/ 0 h 140"/>
                <a:gd name="T14" fmla="*/ 0 w 251"/>
                <a:gd name="T15" fmla="*/ 0 h 140"/>
                <a:gd name="T16" fmla="*/ 0 w 251"/>
                <a:gd name="T17" fmla="*/ 0 h 140"/>
                <a:gd name="T18" fmla="*/ 0 w 251"/>
                <a:gd name="T19" fmla="*/ 0 h 140"/>
                <a:gd name="T20" fmla="*/ 0 w 251"/>
                <a:gd name="T21" fmla="*/ 0 h 140"/>
                <a:gd name="T22" fmla="*/ 0 w 251"/>
                <a:gd name="T23" fmla="*/ 0 h 140"/>
                <a:gd name="T24" fmla="*/ 0 w 251"/>
                <a:gd name="T25" fmla="*/ 0 h 140"/>
                <a:gd name="T26" fmla="*/ 0 w 251"/>
                <a:gd name="T27" fmla="*/ 0 h 140"/>
                <a:gd name="T28" fmla="*/ 0 w 251"/>
                <a:gd name="T29" fmla="*/ 0 h 140"/>
                <a:gd name="T30" fmla="*/ 0 w 251"/>
                <a:gd name="T31" fmla="*/ 0 h 140"/>
                <a:gd name="T32" fmla="*/ 0 w 251"/>
                <a:gd name="T33" fmla="*/ 0 h 140"/>
                <a:gd name="T34" fmla="*/ 0 w 251"/>
                <a:gd name="T35" fmla="*/ 0 h 140"/>
                <a:gd name="T36" fmla="*/ 0 w 251"/>
                <a:gd name="T37" fmla="*/ 0 h 140"/>
                <a:gd name="T38" fmla="*/ 0 w 251"/>
                <a:gd name="T39" fmla="*/ 0 h 140"/>
                <a:gd name="T40" fmla="*/ 0 w 251"/>
                <a:gd name="T41" fmla="*/ 0 h 140"/>
                <a:gd name="T42" fmla="*/ 0 w 251"/>
                <a:gd name="T43" fmla="*/ 0 h 140"/>
                <a:gd name="T44" fmla="*/ 0 w 251"/>
                <a:gd name="T45" fmla="*/ 0 h 140"/>
                <a:gd name="T46" fmla="*/ 0 w 251"/>
                <a:gd name="T47" fmla="*/ 0 h 140"/>
                <a:gd name="T48" fmla="*/ 0 w 251"/>
                <a:gd name="T49" fmla="*/ 0 h 140"/>
                <a:gd name="T50" fmla="*/ 0 w 251"/>
                <a:gd name="T51" fmla="*/ 0 h 140"/>
                <a:gd name="T52" fmla="*/ 0 w 251"/>
                <a:gd name="T53" fmla="*/ 0 h 140"/>
                <a:gd name="T54" fmla="*/ 0 w 251"/>
                <a:gd name="T55" fmla="*/ 0 h 140"/>
                <a:gd name="T56" fmla="*/ 0 w 251"/>
                <a:gd name="T57" fmla="*/ 0 h 140"/>
                <a:gd name="T58" fmla="*/ 0 w 251"/>
                <a:gd name="T59" fmla="*/ 0 h 140"/>
                <a:gd name="T60" fmla="*/ 0 w 251"/>
                <a:gd name="T61" fmla="*/ 0 h 140"/>
                <a:gd name="T62" fmla="*/ 0 w 251"/>
                <a:gd name="T63" fmla="*/ 0 h 140"/>
                <a:gd name="T64" fmla="*/ 0 w 251"/>
                <a:gd name="T65" fmla="*/ 0 h 140"/>
                <a:gd name="T66" fmla="*/ 0 w 251"/>
                <a:gd name="T67" fmla="*/ 0 h 140"/>
                <a:gd name="T68" fmla="*/ 0 w 251"/>
                <a:gd name="T69" fmla="*/ 0 h 140"/>
                <a:gd name="T70" fmla="*/ 0 w 251"/>
                <a:gd name="T71" fmla="*/ 0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1"/>
                <a:gd name="T109" fmla="*/ 0 h 140"/>
                <a:gd name="T110" fmla="*/ 251 w 251"/>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1" h="140">
                  <a:moveTo>
                    <a:pt x="0" y="28"/>
                  </a:moveTo>
                  <a:lnTo>
                    <a:pt x="4" y="40"/>
                  </a:lnTo>
                  <a:lnTo>
                    <a:pt x="9" y="50"/>
                  </a:lnTo>
                  <a:lnTo>
                    <a:pt x="15" y="62"/>
                  </a:lnTo>
                  <a:lnTo>
                    <a:pt x="21" y="73"/>
                  </a:lnTo>
                  <a:lnTo>
                    <a:pt x="28" y="83"/>
                  </a:lnTo>
                  <a:lnTo>
                    <a:pt x="35" y="92"/>
                  </a:lnTo>
                  <a:lnTo>
                    <a:pt x="43" y="101"/>
                  </a:lnTo>
                  <a:lnTo>
                    <a:pt x="52" y="108"/>
                  </a:lnTo>
                  <a:lnTo>
                    <a:pt x="61" y="115"/>
                  </a:lnTo>
                  <a:lnTo>
                    <a:pt x="70" y="122"/>
                  </a:lnTo>
                  <a:lnTo>
                    <a:pt x="80" y="127"/>
                  </a:lnTo>
                  <a:lnTo>
                    <a:pt x="91" y="132"/>
                  </a:lnTo>
                  <a:lnTo>
                    <a:pt x="101" y="136"/>
                  </a:lnTo>
                  <a:lnTo>
                    <a:pt x="113" y="138"/>
                  </a:lnTo>
                  <a:lnTo>
                    <a:pt x="125" y="140"/>
                  </a:lnTo>
                  <a:lnTo>
                    <a:pt x="136" y="140"/>
                  </a:lnTo>
                  <a:lnTo>
                    <a:pt x="152" y="139"/>
                  </a:lnTo>
                  <a:lnTo>
                    <a:pt x="168" y="136"/>
                  </a:lnTo>
                  <a:lnTo>
                    <a:pt x="183" y="131"/>
                  </a:lnTo>
                  <a:lnTo>
                    <a:pt x="197" y="124"/>
                  </a:lnTo>
                  <a:lnTo>
                    <a:pt x="211" y="115"/>
                  </a:lnTo>
                  <a:lnTo>
                    <a:pt x="223" y="106"/>
                  </a:lnTo>
                  <a:lnTo>
                    <a:pt x="236" y="94"/>
                  </a:lnTo>
                  <a:lnTo>
                    <a:pt x="246" y="80"/>
                  </a:lnTo>
                  <a:lnTo>
                    <a:pt x="247" y="77"/>
                  </a:lnTo>
                  <a:lnTo>
                    <a:pt x="248" y="73"/>
                  </a:lnTo>
                  <a:lnTo>
                    <a:pt x="249" y="71"/>
                  </a:lnTo>
                  <a:lnTo>
                    <a:pt x="249" y="67"/>
                  </a:lnTo>
                  <a:lnTo>
                    <a:pt x="250" y="64"/>
                  </a:lnTo>
                  <a:lnTo>
                    <a:pt x="250" y="61"/>
                  </a:lnTo>
                  <a:lnTo>
                    <a:pt x="251" y="58"/>
                  </a:lnTo>
                  <a:lnTo>
                    <a:pt x="251" y="54"/>
                  </a:lnTo>
                  <a:lnTo>
                    <a:pt x="247" y="62"/>
                  </a:lnTo>
                  <a:lnTo>
                    <a:pt x="241" y="71"/>
                  </a:lnTo>
                  <a:lnTo>
                    <a:pt x="236" y="78"/>
                  </a:lnTo>
                  <a:lnTo>
                    <a:pt x="229" y="85"/>
                  </a:lnTo>
                  <a:lnTo>
                    <a:pt x="223" y="91"/>
                  </a:lnTo>
                  <a:lnTo>
                    <a:pt x="216" y="98"/>
                  </a:lnTo>
                  <a:lnTo>
                    <a:pt x="209" y="103"/>
                  </a:lnTo>
                  <a:lnTo>
                    <a:pt x="202" y="109"/>
                  </a:lnTo>
                  <a:lnTo>
                    <a:pt x="195" y="114"/>
                  </a:lnTo>
                  <a:lnTo>
                    <a:pt x="187" y="118"/>
                  </a:lnTo>
                  <a:lnTo>
                    <a:pt x="179" y="121"/>
                  </a:lnTo>
                  <a:lnTo>
                    <a:pt x="171" y="124"/>
                  </a:lnTo>
                  <a:lnTo>
                    <a:pt x="162" y="126"/>
                  </a:lnTo>
                  <a:lnTo>
                    <a:pt x="154" y="128"/>
                  </a:lnTo>
                  <a:lnTo>
                    <a:pt x="145" y="130"/>
                  </a:lnTo>
                  <a:lnTo>
                    <a:pt x="136" y="130"/>
                  </a:lnTo>
                  <a:lnTo>
                    <a:pt x="124" y="128"/>
                  </a:lnTo>
                  <a:lnTo>
                    <a:pt x="112" y="127"/>
                  </a:lnTo>
                  <a:lnTo>
                    <a:pt x="100" y="124"/>
                  </a:lnTo>
                  <a:lnTo>
                    <a:pt x="89" y="120"/>
                  </a:lnTo>
                  <a:lnTo>
                    <a:pt x="78" y="114"/>
                  </a:lnTo>
                  <a:lnTo>
                    <a:pt x="68" y="108"/>
                  </a:lnTo>
                  <a:lnTo>
                    <a:pt x="58" y="101"/>
                  </a:lnTo>
                  <a:lnTo>
                    <a:pt x="49" y="92"/>
                  </a:lnTo>
                  <a:lnTo>
                    <a:pt x="41" y="84"/>
                  </a:lnTo>
                  <a:lnTo>
                    <a:pt x="33" y="73"/>
                  </a:lnTo>
                  <a:lnTo>
                    <a:pt x="26" y="62"/>
                  </a:lnTo>
                  <a:lnTo>
                    <a:pt x="20" y="52"/>
                  </a:lnTo>
                  <a:lnTo>
                    <a:pt x="14" y="40"/>
                  </a:lnTo>
                  <a:lnTo>
                    <a:pt x="10" y="27"/>
                  </a:lnTo>
                  <a:lnTo>
                    <a:pt x="6" y="15"/>
                  </a:lnTo>
                  <a:lnTo>
                    <a:pt x="3" y="0"/>
                  </a:lnTo>
                  <a:lnTo>
                    <a:pt x="2" y="4"/>
                  </a:lnTo>
                  <a:lnTo>
                    <a:pt x="2" y="7"/>
                  </a:lnTo>
                  <a:lnTo>
                    <a:pt x="1" y="11"/>
                  </a:lnTo>
                  <a:lnTo>
                    <a:pt x="1" y="13"/>
                  </a:lnTo>
                  <a:lnTo>
                    <a:pt x="1" y="17"/>
                  </a:lnTo>
                  <a:lnTo>
                    <a:pt x="0" y="21"/>
                  </a:lnTo>
                  <a:lnTo>
                    <a:pt x="0" y="24"/>
                  </a:lnTo>
                  <a:lnTo>
                    <a:pt x="0" y="28"/>
                  </a:lnTo>
                  <a:close/>
                </a:path>
              </a:pathLst>
            </a:custGeom>
            <a:solidFill>
              <a:srgbClr val="F3B897"/>
            </a:solidFill>
            <a:ln w="9525">
              <a:noFill/>
              <a:round/>
              <a:headEnd/>
              <a:tailEnd/>
            </a:ln>
          </p:spPr>
          <p:txBody>
            <a:bodyPr/>
            <a:lstStyle/>
            <a:p>
              <a:endParaRPr lang="zh-CN" altLang="en-US"/>
            </a:p>
          </p:txBody>
        </p:sp>
        <p:sp>
          <p:nvSpPr>
            <p:cNvPr id="126" name="Freeform 16"/>
            <p:cNvSpPr>
              <a:spLocks/>
            </p:cNvSpPr>
            <p:nvPr/>
          </p:nvSpPr>
          <p:spPr bwMode="auto">
            <a:xfrm>
              <a:off x="1135" y="2663"/>
              <a:ext cx="50" cy="24"/>
            </a:xfrm>
            <a:custGeom>
              <a:avLst/>
              <a:gdLst>
                <a:gd name="T0" fmla="*/ 0 w 251"/>
                <a:gd name="T1" fmla="*/ 0 h 146"/>
                <a:gd name="T2" fmla="*/ 0 w 251"/>
                <a:gd name="T3" fmla="*/ 0 h 146"/>
                <a:gd name="T4" fmla="*/ 0 w 251"/>
                <a:gd name="T5" fmla="*/ 0 h 146"/>
                <a:gd name="T6" fmla="*/ 0 w 251"/>
                <a:gd name="T7" fmla="*/ 0 h 146"/>
                <a:gd name="T8" fmla="*/ 0 w 251"/>
                <a:gd name="T9" fmla="*/ 0 h 146"/>
                <a:gd name="T10" fmla="*/ 0 w 251"/>
                <a:gd name="T11" fmla="*/ 0 h 146"/>
                <a:gd name="T12" fmla="*/ 0 w 251"/>
                <a:gd name="T13" fmla="*/ 0 h 146"/>
                <a:gd name="T14" fmla="*/ 0 w 251"/>
                <a:gd name="T15" fmla="*/ 0 h 146"/>
                <a:gd name="T16" fmla="*/ 0 w 251"/>
                <a:gd name="T17" fmla="*/ 0 h 146"/>
                <a:gd name="T18" fmla="*/ 0 w 251"/>
                <a:gd name="T19" fmla="*/ 0 h 146"/>
                <a:gd name="T20" fmla="*/ 0 w 251"/>
                <a:gd name="T21" fmla="*/ 0 h 146"/>
                <a:gd name="T22" fmla="*/ 0 w 251"/>
                <a:gd name="T23" fmla="*/ 0 h 146"/>
                <a:gd name="T24" fmla="*/ 0 w 251"/>
                <a:gd name="T25" fmla="*/ 0 h 146"/>
                <a:gd name="T26" fmla="*/ 0 w 251"/>
                <a:gd name="T27" fmla="*/ 0 h 146"/>
                <a:gd name="T28" fmla="*/ 0 w 251"/>
                <a:gd name="T29" fmla="*/ 0 h 146"/>
                <a:gd name="T30" fmla="*/ 0 w 251"/>
                <a:gd name="T31" fmla="*/ 0 h 146"/>
                <a:gd name="T32" fmla="*/ 0 w 251"/>
                <a:gd name="T33" fmla="*/ 0 h 146"/>
                <a:gd name="T34" fmla="*/ 0 w 251"/>
                <a:gd name="T35" fmla="*/ 0 h 146"/>
                <a:gd name="T36" fmla="*/ 0 w 251"/>
                <a:gd name="T37" fmla="*/ 0 h 146"/>
                <a:gd name="T38" fmla="*/ 0 w 251"/>
                <a:gd name="T39" fmla="*/ 0 h 146"/>
                <a:gd name="T40" fmla="*/ 0 w 251"/>
                <a:gd name="T41" fmla="*/ 0 h 146"/>
                <a:gd name="T42" fmla="*/ 0 w 251"/>
                <a:gd name="T43" fmla="*/ 0 h 146"/>
                <a:gd name="T44" fmla="*/ 0 w 251"/>
                <a:gd name="T45" fmla="*/ 0 h 146"/>
                <a:gd name="T46" fmla="*/ 0 w 251"/>
                <a:gd name="T47" fmla="*/ 0 h 146"/>
                <a:gd name="T48" fmla="*/ 0 w 251"/>
                <a:gd name="T49" fmla="*/ 0 h 146"/>
                <a:gd name="T50" fmla="*/ 0 w 251"/>
                <a:gd name="T51" fmla="*/ 0 h 146"/>
                <a:gd name="T52" fmla="*/ 0 w 251"/>
                <a:gd name="T53" fmla="*/ 0 h 146"/>
                <a:gd name="T54" fmla="*/ 0 w 251"/>
                <a:gd name="T55" fmla="*/ 0 h 146"/>
                <a:gd name="T56" fmla="*/ 0 w 251"/>
                <a:gd name="T57" fmla="*/ 0 h 146"/>
                <a:gd name="T58" fmla="*/ 0 w 251"/>
                <a:gd name="T59" fmla="*/ 0 h 146"/>
                <a:gd name="T60" fmla="*/ 0 w 251"/>
                <a:gd name="T61" fmla="*/ 0 h 146"/>
                <a:gd name="T62" fmla="*/ 0 w 251"/>
                <a:gd name="T63" fmla="*/ 0 h 146"/>
                <a:gd name="T64" fmla="*/ 0 w 251"/>
                <a:gd name="T65" fmla="*/ 0 h 146"/>
                <a:gd name="T66" fmla="*/ 0 w 251"/>
                <a:gd name="T67" fmla="*/ 0 h 146"/>
                <a:gd name="T68" fmla="*/ 0 w 251"/>
                <a:gd name="T69" fmla="*/ 0 h 146"/>
                <a:gd name="T70" fmla="*/ 0 w 251"/>
                <a:gd name="T71" fmla="*/ 0 h 146"/>
                <a:gd name="T72" fmla="*/ 0 w 251"/>
                <a:gd name="T73" fmla="*/ 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1"/>
                <a:gd name="T112" fmla="*/ 0 h 146"/>
                <a:gd name="T113" fmla="*/ 251 w 251"/>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1" h="146">
                  <a:moveTo>
                    <a:pt x="0" y="25"/>
                  </a:moveTo>
                  <a:lnTo>
                    <a:pt x="4" y="39"/>
                  </a:lnTo>
                  <a:lnTo>
                    <a:pt x="8" y="51"/>
                  </a:lnTo>
                  <a:lnTo>
                    <a:pt x="13" y="62"/>
                  </a:lnTo>
                  <a:lnTo>
                    <a:pt x="19" y="74"/>
                  </a:lnTo>
                  <a:lnTo>
                    <a:pt x="26" y="85"/>
                  </a:lnTo>
                  <a:lnTo>
                    <a:pt x="33" y="95"/>
                  </a:lnTo>
                  <a:lnTo>
                    <a:pt x="41" y="104"/>
                  </a:lnTo>
                  <a:lnTo>
                    <a:pt x="49" y="113"/>
                  </a:lnTo>
                  <a:lnTo>
                    <a:pt x="58" y="120"/>
                  </a:lnTo>
                  <a:lnTo>
                    <a:pt x="68" y="127"/>
                  </a:lnTo>
                  <a:lnTo>
                    <a:pt x="78" y="133"/>
                  </a:lnTo>
                  <a:lnTo>
                    <a:pt x="89" y="138"/>
                  </a:lnTo>
                  <a:lnTo>
                    <a:pt x="99" y="142"/>
                  </a:lnTo>
                  <a:lnTo>
                    <a:pt x="112" y="145"/>
                  </a:lnTo>
                  <a:lnTo>
                    <a:pt x="123" y="146"/>
                  </a:lnTo>
                  <a:lnTo>
                    <a:pt x="135" y="146"/>
                  </a:lnTo>
                  <a:lnTo>
                    <a:pt x="144" y="146"/>
                  </a:lnTo>
                  <a:lnTo>
                    <a:pt x="152" y="145"/>
                  </a:lnTo>
                  <a:lnTo>
                    <a:pt x="160" y="144"/>
                  </a:lnTo>
                  <a:lnTo>
                    <a:pt x="168" y="142"/>
                  </a:lnTo>
                  <a:lnTo>
                    <a:pt x="184" y="137"/>
                  </a:lnTo>
                  <a:lnTo>
                    <a:pt x="199" y="128"/>
                  </a:lnTo>
                  <a:lnTo>
                    <a:pt x="213" y="119"/>
                  </a:lnTo>
                  <a:lnTo>
                    <a:pt x="226" y="107"/>
                  </a:lnTo>
                  <a:lnTo>
                    <a:pt x="238" y="94"/>
                  </a:lnTo>
                  <a:lnTo>
                    <a:pt x="248" y="79"/>
                  </a:lnTo>
                  <a:lnTo>
                    <a:pt x="249" y="76"/>
                  </a:lnTo>
                  <a:lnTo>
                    <a:pt x="249" y="72"/>
                  </a:lnTo>
                  <a:lnTo>
                    <a:pt x="250" y="70"/>
                  </a:lnTo>
                  <a:lnTo>
                    <a:pt x="250" y="66"/>
                  </a:lnTo>
                  <a:lnTo>
                    <a:pt x="251" y="62"/>
                  </a:lnTo>
                  <a:lnTo>
                    <a:pt x="251" y="60"/>
                  </a:lnTo>
                  <a:lnTo>
                    <a:pt x="251" y="57"/>
                  </a:lnTo>
                  <a:lnTo>
                    <a:pt x="251" y="53"/>
                  </a:lnTo>
                  <a:lnTo>
                    <a:pt x="247" y="62"/>
                  </a:lnTo>
                  <a:lnTo>
                    <a:pt x="242" y="71"/>
                  </a:lnTo>
                  <a:lnTo>
                    <a:pt x="237" y="79"/>
                  </a:lnTo>
                  <a:lnTo>
                    <a:pt x="231" y="86"/>
                  </a:lnTo>
                  <a:lnTo>
                    <a:pt x="224" y="95"/>
                  </a:lnTo>
                  <a:lnTo>
                    <a:pt x="217" y="101"/>
                  </a:lnTo>
                  <a:lnTo>
                    <a:pt x="210" y="108"/>
                  </a:lnTo>
                  <a:lnTo>
                    <a:pt x="203" y="113"/>
                  </a:lnTo>
                  <a:lnTo>
                    <a:pt x="196" y="119"/>
                  </a:lnTo>
                  <a:lnTo>
                    <a:pt x="188" y="122"/>
                  </a:lnTo>
                  <a:lnTo>
                    <a:pt x="179" y="127"/>
                  </a:lnTo>
                  <a:lnTo>
                    <a:pt x="171" y="130"/>
                  </a:lnTo>
                  <a:lnTo>
                    <a:pt x="162" y="133"/>
                  </a:lnTo>
                  <a:lnTo>
                    <a:pt x="153" y="134"/>
                  </a:lnTo>
                  <a:lnTo>
                    <a:pt x="144" y="136"/>
                  </a:lnTo>
                  <a:lnTo>
                    <a:pt x="135" y="136"/>
                  </a:lnTo>
                  <a:lnTo>
                    <a:pt x="123" y="136"/>
                  </a:lnTo>
                  <a:lnTo>
                    <a:pt x="111" y="133"/>
                  </a:lnTo>
                  <a:lnTo>
                    <a:pt x="98" y="130"/>
                  </a:lnTo>
                  <a:lnTo>
                    <a:pt x="87" y="126"/>
                  </a:lnTo>
                  <a:lnTo>
                    <a:pt x="76" y="120"/>
                  </a:lnTo>
                  <a:lnTo>
                    <a:pt x="66" y="113"/>
                  </a:lnTo>
                  <a:lnTo>
                    <a:pt x="57" y="106"/>
                  </a:lnTo>
                  <a:lnTo>
                    <a:pt x="48" y="97"/>
                  </a:lnTo>
                  <a:lnTo>
                    <a:pt x="39" y="88"/>
                  </a:lnTo>
                  <a:lnTo>
                    <a:pt x="32" y="77"/>
                  </a:lnTo>
                  <a:lnTo>
                    <a:pt x="25" y="66"/>
                  </a:lnTo>
                  <a:lnTo>
                    <a:pt x="19" y="54"/>
                  </a:lnTo>
                  <a:lnTo>
                    <a:pt x="14" y="41"/>
                  </a:lnTo>
                  <a:lnTo>
                    <a:pt x="10" y="28"/>
                  </a:lnTo>
                  <a:lnTo>
                    <a:pt x="7" y="15"/>
                  </a:lnTo>
                  <a:lnTo>
                    <a:pt x="5" y="0"/>
                  </a:lnTo>
                  <a:lnTo>
                    <a:pt x="4" y="3"/>
                  </a:lnTo>
                  <a:lnTo>
                    <a:pt x="3" y="6"/>
                  </a:lnTo>
                  <a:lnTo>
                    <a:pt x="3" y="10"/>
                  </a:lnTo>
                  <a:lnTo>
                    <a:pt x="2" y="12"/>
                  </a:lnTo>
                  <a:lnTo>
                    <a:pt x="1" y="16"/>
                  </a:lnTo>
                  <a:lnTo>
                    <a:pt x="1" y="19"/>
                  </a:lnTo>
                  <a:lnTo>
                    <a:pt x="0" y="22"/>
                  </a:lnTo>
                  <a:lnTo>
                    <a:pt x="0" y="25"/>
                  </a:lnTo>
                  <a:close/>
                </a:path>
              </a:pathLst>
            </a:custGeom>
            <a:solidFill>
              <a:srgbClr val="F3BA98"/>
            </a:solidFill>
            <a:ln w="9525">
              <a:noFill/>
              <a:round/>
              <a:headEnd/>
              <a:tailEnd/>
            </a:ln>
          </p:spPr>
          <p:txBody>
            <a:bodyPr/>
            <a:lstStyle/>
            <a:p>
              <a:endParaRPr lang="zh-CN" altLang="en-US"/>
            </a:p>
          </p:txBody>
        </p:sp>
        <p:sp>
          <p:nvSpPr>
            <p:cNvPr id="127" name="Freeform 17"/>
            <p:cNvSpPr>
              <a:spLocks/>
            </p:cNvSpPr>
            <p:nvPr/>
          </p:nvSpPr>
          <p:spPr bwMode="auto">
            <a:xfrm>
              <a:off x="1135" y="2661"/>
              <a:ext cx="50" cy="25"/>
            </a:xfrm>
            <a:custGeom>
              <a:avLst/>
              <a:gdLst>
                <a:gd name="T0" fmla="*/ 0 w 249"/>
                <a:gd name="T1" fmla="*/ 0 h 154"/>
                <a:gd name="T2" fmla="*/ 0 w 249"/>
                <a:gd name="T3" fmla="*/ 0 h 154"/>
                <a:gd name="T4" fmla="*/ 0 w 249"/>
                <a:gd name="T5" fmla="*/ 0 h 154"/>
                <a:gd name="T6" fmla="*/ 0 w 249"/>
                <a:gd name="T7" fmla="*/ 0 h 154"/>
                <a:gd name="T8" fmla="*/ 0 w 249"/>
                <a:gd name="T9" fmla="*/ 0 h 154"/>
                <a:gd name="T10" fmla="*/ 0 w 249"/>
                <a:gd name="T11" fmla="*/ 0 h 154"/>
                <a:gd name="T12" fmla="*/ 0 w 249"/>
                <a:gd name="T13" fmla="*/ 0 h 154"/>
                <a:gd name="T14" fmla="*/ 0 w 249"/>
                <a:gd name="T15" fmla="*/ 0 h 154"/>
                <a:gd name="T16" fmla="*/ 0 w 249"/>
                <a:gd name="T17" fmla="*/ 0 h 154"/>
                <a:gd name="T18" fmla="*/ 0 w 249"/>
                <a:gd name="T19" fmla="*/ 0 h 154"/>
                <a:gd name="T20" fmla="*/ 0 w 249"/>
                <a:gd name="T21" fmla="*/ 0 h 154"/>
                <a:gd name="T22" fmla="*/ 0 w 249"/>
                <a:gd name="T23" fmla="*/ 0 h 154"/>
                <a:gd name="T24" fmla="*/ 0 w 249"/>
                <a:gd name="T25" fmla="*/ 0 h 154"/>
                <a:gd name="T26" fmla="*/ 0 w 249"/>
                <a:gd name="T27" fmla="*/ 0 h 154"/>
                <a:gd name="T28" fmla="*/ 0 w 249"/>
                <a:gd name="T29" fmla="*/ 0 h 154"/>
                <a:gd name="T30" fmla="*/ 0 w 249"/>
                <a:gd name="T31" fmla="*/ 0 h 154"/>
                <a:gd name="T32" fmla="*/ 0 w 249"/>
                <a:gd name="T33" fmla="*/ 0 h 154"/>
                <a:gd name="T34" fmla="*/ 0 w 249"/>
                <a:gd name="T35" fmla="*/ 0 h 154"/>
                <a:gd name="T36" fmla="*/ 0 w 249"/>
                <a:gd name="T37" fmla="*/ 0 h 154"/>
                <a:gd name="T38" fmla="*/ 0 w 249"/>
                <a:gd name="T39" fmla="*/ 0 h 154"/>
                <a:gd name="T40" fmla="*/ 0 w 249"/>
                <a:gd name="T41" fmla="*/ 0 h 154"/>
                <a:gd name="T42" fmla="*/ 0 w 249"/>
                <a:gd name="T43" fmla="*/ 0 h 154"/>
                <a:gd name="T44" fmla="*/ 0 w 249"/>
                <a:gd name="T45" fmla="*/ 0 h 154"/>
                <a:gd name="T46" fmla="*/ 0 w 249"/>
                <a:gd name="T47" fmla="*/ 0 h 154"/>
                <a:gd name="T48" fmla="*/ 0 w 249"/>
                <a:gd name="T49" fmla="*/ 0 h 154"/>
                <a:gd name="T50" fmla="*/ 0 w 249"/>
                <a:gd name="T51" fmla="*/ 0 h 154"/>
                <a:gd name="T52" fmla="*/ 0 w 249"/>
                <a:gd name="T53" fmla="*/ 0 h 154"/>
                <a:gd name="T54" fmla="*/ 0 w 249"/>
                <a:gd name="T55" fmla="*/ 0 h 154"/>
                <a:gd name="T56" fmla="*/ 0 w 249"/>
                <a:gd name="T57" fmla="*/ 0 h 154"/>
                <a:gd name="T58" fmla="*/ 0 w 249"/>
                <a:gd name="T59" fmla="*/ 0 h 154"/>
                <a:gd name="T60" fmla="*/ 0 w 249"/>
                <a:gd name="T61" fmla="*/ 0 h 154"/>
                <a:gd name="T62" fmla="*/ 0 w 249"/>
                <a:gd name="T63" fmla="*/ 0 h 154"/>
                <a:gd name="T64" fmla="*/ 0 w 249"/>
                <a:gd name="T65" fmla="*/ 0 h 154"/>
                <a:gd name="T66" fmla="*/ 0 w 249"/>
                <a:gd name="T67" fmla="*/ 0 h 154"/>
                <a:gd name="T68" fmla="*/ 0 w 249"/>
                <a:gd name="T69" fmla="*/ 0 h 154"/>
                <a:gd name="T70" fmla="*/ 0 w 249"/>
                <a:gd name="T71" fmla="*/ 0 h 154"/>
                <a:gd name="T72" fmla="*/ 0 w 249"/>
                <a:gd name="T73" fmla="*/ 0 h 154"/>
                <a:gd name="T74" fmla="*/ 0 w 249"/>
                <a:gd name="T75" fmla="*/ 0 h 154"/>
                <a:gd name="T76" fmla="*/ 0 w 249"/>
                <a:gd name="T77" fmla="*/ 0 h 154"/>
                <a:gd name="T78" fmla="*/ 0 w 249"/>
                <a:gd name="T79" fmla="*/ 0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9"/>
                <a:gd name="T121" fmla="*/ 0 h 154"/>
                <a:gd name="T122" fmla="*/ 249 w 249"/>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9" h="154">
                  <a:moveTo>
                    <a:pt x="0" y="24"/>
                  </a:moveTo>
                  <a:lnTo>
                    <a:pt x="3" y="39"/>
                  </a:lnTo>
                  <a:lnTo>
                    <a:pt x="7" y="51"/>
                  </a:lnTo>
                  <a:lnTo>
                    <a:pt x="11" y="64"/>
                  </a:lnTo>
                  <a:lnTo>
                    <a:pt x="17" y="76"/>
                  </a:lnTo>
                  <a:lnTo>
                    <a:pt x="23" y="86"/>
                  </a:lnTo>
                  <a:lnTo>
                    <a:pt x="30" y="97"/>
                  </a:lnTo>
                  <a:lnTo>
                    <a:pt x="38" y="108"/>
                  </a:lnTo>
                  <a:lnTo>
                    <a:pt x="46" y="116"/>
                  </a:lnTo>
                  <a:lnTo>
                    <a:pt x="55" y="125"/>
                  </a:lnTo>
                  <a:lnTo>
                    <a:pt x="65" y="132"/>
                  </a:lnTo>
                  <a:lnTo>
                    <a:pt x="75" y="138"/>
                  </a:lnTo>
                  <a:lnTo>
                    <a:pt x="86" y="144"/>
                  </a:lnTo>
                  <a:lnTo>
                    <a:pt x="97" y="148"/>
                  </a:lnTo>
                  <a:lnTo>
                    <a:pt x="109" y="151"/>
                  </a:lnTo>
                  <a:lnTo>
                    <a:pt x="121" y="152"/>
                  </a:lnTo>
                  <a:lnTo>
                    <a:pt x="133" y="154"/>
                  </a:lnTo>
                  <a:lnTo>
                    <a:pt x="142" y="154"/>
                  </a:lnTo>
                  <a:lnTo>
                    <a:pt x="151" y="152"/>
                  </a:lnTo>
                  <a:lnTo>
                    <a:pt x="159" y="150"/>
                  </a:lnTo>
                  <a:lnTo>
                    <a:pt x="168" y="148"/>
                  </a:lnTo>
                  <a:lnTo>
                    <a:pt x="176" y="145"/>
                  </a:lnTo>
                  <a:lnTo>
                    <a:pt x="184" y="142"/>
                  </a:lnTo>
                  <a:lnTo>
                    <a:pt x="192" y="138"/>
                  </a:lnTo>
                  <a:lnTo>
                    <a:pt x="199" y="133"/>
                  </a:lnTo>
                  <a:lnTo>
                    <a:pt x="206" y="127"/>
                  </a:lnTo>
                  <a:lnTo>
                    <a:pt x="213" y="122"/>
                  </a:lnTo>
                  <a:lnTo>
                    <a:pt x="220" y="115"/>
                  </a:lnTo>
                  <a:lnTo>
                    <a:pt x="226" y="109"/>
                  </a:lnTo>
                  <a:lnTo>
                    <a:pt x="233" y="102"/>
                  </a:lnTo>
                  <a:lnTo>
                    <a:pt x="238" y="95"/>
                  </a:lnTo>
                  <a:lnTo>
                    <a:pt x="244" y="86"/>
                  </a:lnTo>
                  <a:lnTo>
                    <a:pt x="248" y="78"/>
                  </a:lnTo>
                  <a:lnTo>
                    <a:pt x="249" y="74"/>
                  </a:lnTo>
                  <a:lnTo>
                    <a:pt x="249" y="72"/>
                  </a:lnTo>
                  <a:lnTo>
                    <a:pt x="249" y="69"/>
                  </a:lnTo>
                  <a:lnTo>
                    <a:pt x="249" y="65"/>
                  </a:lnTo>
                  <a:lnTo>
                    <a:pt x="249" y="63"/>
                  </a:lnTo>
                  <a:lnTo>
                    <a:pt x="249" y="59"/>
                  </a:lnTo>
                  <a:lnTo>
                    <a:pt x="249" y="57"/>
                  </a:lnTo>
                  <a:lnTo>
                    <a:pt x="249" y="53"/>
                  </a:lnTo>
                  <a:lnTo>
                    <a:pt x="245" y="63"/>
                  </a:lnTo>
                  <a:lnTo>
                    <a:pt x="241" y="72"/>
                  </a:lnTo>
                  <a:lnTo>
                    <a:pt x="236" y="80"/>
                  </a:lnTo>
                  <a:lnTo>
                    <a:pt x="230" y="89"/>
                  </a:lnTo>
                  <a:lnTo>
                    <a:pt x="223" y="97"/>
                  </a:lnTo>
                  <a:lnTo>
                    <a:pt x="217" y="104"/>
                  </a:lnTo>
                  <a:lnTo>
                    <a:pt x="210" y="112"/>
                  </a:lnTo>
                  <a:lnTo>
                    <a:pt x="203" y="118"/>
                  </a:lnTo>
                  <a:lnTo>
                    <a:pt x="195" y="124"/>
                  </a:lnTo>
                  <a:lnTo>
                    <a:pt x="187" y="128"/>
                  </a:lnTo>
                  <a:lnTo>
                    <a:pt x="179" y="133"/>
                  </a:lnTo>
                  <a:lnTo>
                    <a:pt x="170" y="136"/>
                  </a:lnTo>
                  <a:lnTo>
                    <a:pt x="161" y="139"/>
                  </a:lnTo>
                  <a:lnTo>
                    <a:pt x="152" y="142"/>
                  </a:lnTo>
                  <a:lnTo>
                    <a:pt x="143" y="143"/>
                  </a:lnTo>
                  <a:lnTo>
                    <a:pt x="133" y="143"/>
                  </a:lnTo>
                  <a:lnTo>
                    <a:pt x="121" y="142"/>
                  </a:lnTo>
                  <a:lnTo>
                    <a:pt x="109" y="140"/>
                  </a:lnTo>
                  <a:lnTo>
                    <a:pt x="96" y="137"/>
                  </a:lnTo>
                  <a:lnTo>
                    <a:pt x="85" y="132"/>
                  </a:lnTo>
                  <a:lnTo>
                    <a:pt x="74" y="126"/>
                  </a:lnTo>
                  <a:lnTo>
                    <a:pt x="64" y="119"/>
                  </a:lnTo>
                  <a:lnTo>
                    <a:pt x="54" y="110"/>
                  </a:lnTo>
                  <a:lnTo>
                    <a:pt x="45" y="101"/>
                  </a:lnTo>
                  <a:lnTo>
                    <a:pt x="37" y="91"/>
                  </a:lnTo>
                  <a:lnTo>
                    <a:pt x="30" y="80"/>
                  </a:lnTo>
                  <a:lnTo>
                    <a:pt x="24" y="69"/>
                  </a:lnTo>
                  <a:lnTo>
                    <a:pt x="18" y="57"/>
                  </a:lnTo>
                  <a:lnTo>
                    <a:pt x="14" y="43"/>
                  </a:lnTo>
                  <a:lnTo>
                    <a:pt x="10" y="29"/>
                  </a:lnTo>
                  <a:lnTo>
                    <a:pt x="8" y="15"/>
                  </a:lnTo>
                  <a:lnTo>
                    <a:pt x="6" y="0"/>
                  </a:lnTo>
                  <a:lnTo>
                    <a:pt x="5" y="3"/>
                  </a:lnTo>
                  <a:lnTo>
                    <a:pt x="4" y="6"/>
                  </a:lnTo>
                  <a:lnTo>
                    <a:pt x="4" y="9"/>
                  </a:lnTo>
                  <a:lnTo>
                    <a:pt x="3" y="12"/>
                  </a:lnTo>
                  <a:lnTo>
                    <a:pt x="2" y="16"/>
                  </a:lnTo>
                  <a:lnTo>
                    <a:pt x="1" y="18"/>
                  </a:lnTo>
                  <a:lnTo>
                    <a:pt x="1" y="22"/>
                  </a:lnTo>
                  <a:lnTo>
                    <a:pt x="0" y="24"/>
                  </a:lnTo>
                  <a:close/>
                </a:path>
              </a:pathLst>
            </a:custGeom>
            <a:solidFill>
              <a:srgbClr val="F4BD9A"/>
            </a:solidFill>
            <a:ln w="9525">
              <a:noFill/>
              <a:round/>
              <a:headEnd/>
              <a:tailEnd/>
            </a:ln>
          </p:spPr>
          <p:txBody>
            <a:bodyPr/>
            <a:lstStyle/>
            <a:p>
              <a:endParaRPr lang="zh-CN" altLang="en-US"/>
            </a:p>
          </p:txBody>
        </p:sp>
        <p:sp>
          <p:nvSpPr>
            <p:cNvPr id="128" name="Freeform 18"/>
            <p:cNvSpPr>
              <a:spLocks/>
            </p:cNvSpPr>
            <p:nvPr/>
          </p:nvSpPr>
          <p:spPr bwMode="auto">
            <a:xfrm>
              <a:off x="1136" y="2659"/>
              <a:ext cx="49" cy="26"/>
            </a:xfrm>
            <a:custGeom>
              <a:avLst/>
              <a:gdLst>
                <a:gd name="T0" fmla="*/ 0 w 246"/>
                <a:gd name="T1" fmla="*/ 0 h 159"/>
                <a:gd name="T2" fmla="*/ 0 w 246"/>
                <a:gd name="T3" fmla="*/ 0 h 159"/>
                <a:gd name="T4" fmla="*/ 0 w 246"/>
                <a:gd name="T5" fmla="*/ 0 h 159"/>
                <a:gd name="T6" fmla="*/ 0 w 246"/>
                <a:gd name="T7" fmla="*/ 0 h 159"/>
                <a:gd name="T8" fmla="*/ 0 w 246"/>
                <a:gd name="T9" fmla="*/ 0 h 159"/>
                <a:gd name="T10" fmla="*/ 0 w 246"/>
                <a:gd name="T11" fmla="*/ 0 h 159"/>
                <a:gd name="T12" fmla="*/ 0 w 246"/>
                <a:gd name="T13" fmla="*/ 0 h 159"/>
                <a:gd name="T14" fmla="*/ 0 w 246"/>
                <a:gd name="T15" fmla="*/ 0 h 159"/>
                <a:gd name="T16" fmla="*/ 0 w 246"/>
                <a:gd name="T17" fmla="*/ 0 h 159"/>
                <a:gd name="T18" fmla="*/ 0 w 246"/>
                <a:gd name="T19" fmla="*/ 0 h 159"/>
                <a:gd name="T20" fmla="*/ 0 w 246"/>
                <a:gd name="T21" fmla="*/ 0 h 159"/>
                <a:gd name="T22" fmla="*/ 0 w 246"/>
                <a:gd name="T23" fmla="*/ 0 h 159"/>
                <a:gd name="T24" fmla="*/ 0 w 246"/>
                <a:gd name="T25" fmla="*/ 0 h 159"/>
                <a:gd name="T26" fmla="*/ 0 w 246"/>
                <a:gd name="T27" fmla="*/ 0 h 159"/>
                <a:gd name="T28" fmla="*/ 0 w 246"/>
                <a:gd name="T29" fmla="*/ 0 h 159"/>
                <a:gd name="T30" fmla="*/ 0 w 246"/>
                <a:gd name="T31" fmla="*/ 0 h 159"/>
                <a:gd name="T32" fmla="*/ 0 w 246"/>
                <a:gd name="T33" fmla="*/ 0 h 159"/>
                <a:gd name="T34" fmla="*/ 0 w 246"/>
                <a:gd name="T35" fmla="*/ 0 h 159"/>
                <a:gd name="T36" fmla="*/ 0 w 246"/>
                <a:gd name="T37" fmla="*/ 0 h 159"/>
                <a:gd name="T38" fmla="*/ 0 w 246"/>
                <a:gd name="T39" fmla="*/ 0 h 159"/>
                <a:gd name="T40" fmla="*/ 0 w 246"/>
                <a:gd name="T41" fmla="*/ 0 h 159"/>
                <a:gd name="T42" fmla="*/ 0 w 246"/>
                <a:gd name="T43" fmla="*/ 0 h 159"/>
                <a:gd name="T44" fmla="*/ 0 w 246"/>
                <a:gd name="T45" fmla="*/ 0 h 159"/>
                <a:gd name="T46" fmla="*/ 0 w 246"/>
                <a:gd name="T47" fmla="*/ 0 h 159"/>
                <a:gd name="T48" fmla="*/ 0 w 246"/>
                <a:gd name="T49" fmla="*/ 0 h 159"/>
                <a:gd name="T50" fmla="*/ 0 w 246"/>
                <a:gd name="T51" fmla="*/ 0 h 159"/>
                <a:gd name="T52" fmla="*/ 0 w 246"/>
                <a:gd name="T53" fmla="*/ 0 h 159"/>
                <a:gd name="T54" fmla="*/ 0 w 246"/>
                <a:gd name="T55" fmla="*/ 0 h 159"/>
                <a:gd name="T56" fmla="*/ 0 w 246"/>
                <a:gd name="T57" fmla="*/ 0 h 159"/>
                <a:gd name="T58" fmla="*/ 0 w 246"/>
                <a:gd name="T59" fmla="*/ 0 h 159"/>
                <a:gd name="T60" fmla="*/ 0 w 246"/>
                <a:gd name="T61" fmla="*/ 0 h 159"/>
                <a:gd name="T62" fmla="*/ 0 w 246"/>
                <a:gd name="T63" fmla="*/ 0 h 159"/>
                <a:gd name="T64" fmla="*/ 0 w 246"/>
                <a:gd name="T65" fmla="*/ 0 h 159"/>
                <a:gd name="T66" fmla="*/ 0 w 246"/>
                <a:gd name="T67" fmla="*/ 0 h 159"/>
                <a:gd name="T68" fmla="*/ 0 w 246"/>
                <a:gd name="T69" fmla="*/ 0 h 159"/>
                <a:gd name="T70" fmla="*/ 0 w 246"/>
                <a:gd name="T71" fmla="*/ 0 h 159"/>
                <a:gd name="T72" fmla="*/ 0 w 246"/>
                <a:gd name="T73" fmla="*/ 0 h 159"/>
                <a:gd name="T74" fmla="*/ 0 w 246"/>
                <a:gd name="T75" fmla="*/ 0 h 159"/>
                <a:gd name="T76" fmla="*/ 0 w 246"/>
                <a:gd name="T77" fmla="*/ 0 h 159"/>
                <a:gd name="T78" fmla="*/ 0 w 246"/>
                <a:gd name="T79" fmla="*/ 0 h 159"/>
                <a:gd name="T80" fmla="*/ 0 w 246"/>
                <a:gd name="T81" fmla="*/ 0 h 159"/>
                <a:gd name="T82" fmla="*/ 0 w 246"/>
                <a:gd name="T83" fmla="*/ 0 h 159"/>
                <a:gd name="T84" fmla="*/ 0 w 246"/>
                <a:gd name="T85" fmla="*/ 0 h 159"/>
                <a:gd name="T86" fmla="*/ 0 w 246"/>
                <a:gd name="T87" fmla="*/ 0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6"/>
                <a:gd name="T133" fmla="*/ 0 h 159"/>
                <a:gd name="T134" fmla="*/ 246 w 246"/>
                <a:gd name="T135" fmla="*/ 159 h 1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6" h="159">
                  <a:moveTo>
                    <a:pt x="0" y="23"/>
                  </a:moveTo>
                  <a:lnTo>
                    <a:pt x="2" y="38"/>
                  </a:lnTo>
                  <a:lnTo>
                    <a:pt x="5" y="51"/>
                  </a:lnTo>
                  <a:lnTo>
                    <a:pt x="9" y="64"/>
                  </a:lnTo>
                  <a:lnTo>
                    <a:pt x="14" y="77"/>
                  </a:lnTo>
                  <a:lnTo>
                    <a:pt x="20" y="89"/>
                  </a:lnTo>
                  <a:lnTo>
                    <a:pt x="27" y="100"/>
                  </a:lnTo>
                  <a:lnTo>
                    <a:pt x="34" y="111"/>
                  </a:lnTo>
                  <a:lnTo>
                    <a:pt x="43" y="120"/>
                  </a:lnTo>
                  <a:lnTo>
                    <a:pt x="52" y="129"/>
                  </a:lnTo>
                  <a:lnTo>
                    <a:pt x="61" y="136"/>
                  </a:lnTo>
                  <a:lnTo>
                    <a:pt x="71" y="143"/>
                  </a:lnTo>
                  <a:lnTo>
                    <a:pt x="82" y="149"/>
                  </a:lnTo>
                  <a:lnTo>
                    <a:pt x="93" y="153"/>
                  </a:lnTo>
                  <a:lnTo>
                    <a:pt x="106" y="156"/>
                  </a:lnTo>
                  <a:lnTo>
                    <a:pt x="118" y="159"/>
                  </a:lnTo>
                  <a:lnTo>
                    <a:pt x="130" y="159"/>
                  </a:lnTo>
                  <a:lnTo>
                    <a:pt x="139" y="159"/>
                  </a:lnTo>
                  <a:lnTo>
                    <a:pt x="148" y="157"/>
                  </a:lnTo>
                  <a:lnTo>
                    <a:pt x="157" y="156"/>
                  </a:lnTo>
                  <a:lnTo>
                    <a:pt x="166" y="153"/>
                  </a:lnTo>
                  <a:lnTo>
                    <a:pt x="174" y="150"/>
                  </a:lnTo>
                  <a:lnTo>
                    <a:pt x="183" y="145"/>
                  </a:lnTo>
                  <a:lnTo>
                    <a:pt x="191" y="142"/>
                  </a:lnTo>
                  <a:lnTo>
                    <a:pt x="198" y="136"/>
                  </a:lnTo>
                  <a:lnTo>
                    <a:pt x="205" y="131"/>
                  </a:lnTo>
                  <a:lnTo>
                    <a:pt x="212" y="124"/>
                  </a:lnTo>
                  <a:lnTo>
                    <a:pt x="219" y="118"/>
                  </a:lnTo>
                  <a:lnTo>
                    <a:pt x="226" y="111"/>
                  </a:lnTo>
                  <a:lnTo>
                    <a:pt x="232" y="102"/>
                  </a:lnTo>
                  <a:lnTo>
                    <a:pt x="237" y="94"/>
                  </a:lnTo>
                  <a:lnTo>
                    <a:pt x="242" y="85"/>
                  </a:lnTo>
                  <a:lnTo>
                    <a:pt x="246" y="76"/>
                  </a:lnTo>
                  <a:lnTo>
                    <a:pt x="246" y="74"/>
                  </a:lnTo>
                  <a:lnTo>
                    <a:pt x="246" y="70"/>
                  </a:lnTo>
                  <a:lnTo>
                    <a:pt x="246" y="68"/>
                  </a:lnTo>
                  <a:lnTo>
                    <a:pt x="246" y="64"/>
                  </a:lnTo>
                  <a:lnTo>
                    <a:pt x="246" y="60"/>
                  </a:lnTo>
                  <a:lnTo>
                    <a:pt x="246" y="58"/>
                  </a:lnTo>
                  <a:lnTo>
                    <a:pt x="246" y="54"/>
                  </a:lnTo>
                  <a:lnTo>
                    <a:pt x="246" y="52"/>
                  </a:lnTo>
                  <a:lnTo>
                    <a:pt x="242" y="62"/>
                  </a:lnTo>
                  <a:lnTo>
                    <a:pt x="238" y="72"/>
                  </a:lnTo>
                  <a:lnTo>
                    <a:pt x="233" y="82"/>
                  </a:lnTo>
                  <a:lnTo>
                    <a:pt x="228" y="90"/>
                  </a:lnTo>
                  <a:lnTo>
                    <a:pt x="221" y="99"/>
                  </a:lnTo>
                  <a:lnTo>
                    <a:pt x="215" y="107"/>
                  </a:lnTo>
                  <a:lnTo>
                    <a:pt x="208" y="114"/>
                  </a:lnTo>
                  <a:lnTo>
                    <a:pt x="201" y="121"/>
                  </a:lnTo>
                  <a:lnTo>
                    <a:pt x="193" y="127"/>
                  </a:lnTo>
                  <a:lnTo>
                    <a:pt x="185" y="132"/>
                  </a:lnTo>
                  <a:lnTo>
                    <a:pt x="177" y="137"/>
                  </a:lnTo>
                  <a:lnTo>
                    <a:pt x="168" y="142"/>
                  </a:lnTo>
                  <a:lnTo>
                    <a:pt x="159" y="144"/>
                  </a:lnTo>
                  <a:lnTo>
                    <a:pt x="149" y="147"/>
                  </a:lnTo>
                  <a:lnTo>
                    <a:pt x="140" y="148"/>
                  </a:lnTo>
                  <a:lnTo>
                    <a:pt x="130" y="148"/>
                  </a:lnTo>
                  <a:lnTo>
                    <a:pt x="118" y="148"/>
                  </a:lnTo>
                  <a:lnTo>
                    <a:pt x="106" y="145"/>
                  </a:lnTo>
                  <a:lnTo>
                    <a:pt x="93" y="142"/>
                  </a:lnTo>
                  <a:lnTo>
                    <a:pt x="82" y="137"/>
                  </a:lnTo>
                  <a:lnTo>
                    <a:pt x="71" y="131"/>
                  </a:lnTo>
                  <a:lnTo>
                    <a:pt x="61" y="124"/>
                  </a:lnTo>
                  <a:lnTo>
                    <a:pt x="52" y="115"/>
                  </a:lnTo>
                  <a:lnTo>
                    <a:pt x="43" y="106"/>
                  </a:lnTo>
                  <a:lnTo>
                    <a:pt x="35" y="95"/>
                  </a:lnTo>
                  <a:lnTo>
                    <a:pt x="28" y="84"/>
                  </a:lnTo>
                  <a:lnTo>
                    <a:pt x="22" y="72"/>
                  </a:lnTo>
                  <a:lnTo>
                    <a:pt x="17" y="59"/>
                  </a:lnTo>
                  <a:lnTo>
                    <a:pt x="13" y="46"/>
                  </a:lnTo>
                  <a:lnTo>
                    <a:pt x="10" y="32"/>
                  </a:lnTo>
                  <a:lnTo>
                    <a:pt x="8" y="17"/>
                  </a:lnTo>
                  <a:lnTo>
                    <a:pt x="8" y="3"/>
                  </a:lnTo>
                  <a:lnTo>
                    <a:pt x="8" y="2"/>
                  </a:lnTo>
                  <a:lnTo>
                    <a:pt x="8" y="0"/>
                  </a:lnTo>
                  <a:lnTo>
                    <a:pt x="7" y="3"/>
                  </a:lnTo>
                  <a:lnTo>
                    <a:pt x="5" y="5"/>
                  </a:lnTo>
                  <a:lnTo>
                    <a:pt x="4" y="9"/>
                  </a:lnTo>
                  <a:lnTo>
                    <a:pt x="3" y="11"/>
                  </a:lnTo>
                  <a:lnTo>
                    <a:pt x="2" y="14"/>
                  </a:lnTo>
                  <a:lnTo>
                    <a:pt x="1" y="17"/>
                  </a:lnTo>
                  <a:lnTo>
                    <a:pt x="1" y="20"/>
                  </a:lnTo>
                  <a:lnTo>
                    <a:pt x="0" y="23"/>
                  </a:lnTo>
                  <a:close/>
                </a:path>
              </a:pathLst>
            </a:custGeom>
            <a:solidFill>
              <a:srgbClr val="F4BF9B"/>
            </a:solidFill>
            <a:ln w="9525">
              <a:noFill/>
              <a:round/>
              <a:headEnd/>
              <a:tailEnd/>
            </a:ln>
          </p:spPr>
          <p:txBody>
            <a:bodyPr/>
            <a:lstStyle/>
            <a:p>
              <a:endParaRPr lang="zh-CN" altLang="en-US"/>
            </a:p>
          </p:txBody>
        </p:sp>
        <p:sp>
          <p:nvSpPr>
            <p:cNvPr id="129" name="Freeform 19"/>
            <p:cNvSpPr>
              <a:spLocks/>
            </p:cNvSpPr>
            <p:nvPr/>
          </p:nvSpPr>
          <p:spPr bwMode="auto">
            <a:xfrm>
              <a:off x="1136" y="2657"/>
              <a:ext cx="49" cy="27"/>
            </a:xfrm>
            <a:custGeom>
              <a:avLst/>
              <a:gdLst>
                <a:gd name="T0" fmla="*/ 0 w 243"/>
                <a:gd name="T1" fmla="*/ 0 h 164"/>
                <a:gd name="T2" fmla="*/ 0 w 243"/>
                <a:gd name="T3" fmla="*/ 0 h 164"/>
                <a:gd name="T4" fmla="*/ 0 w 243"/>
                <a:gd name="T5" fmla="*/ 0 h 164"/>
                <a:gd name="T6" fmla="*/ 0 w 243"/>
                <a:gd name="T7" fmla="*/ 0 h 164"/>
                <a:gd name="T8" fmla="*/ 0 w 243"/>
                <a:gd name="T9" fmla="*/ 0 h 164"/>
                <a:gd name="T10" fmla="*/ 0 w 243"/>
                <a:gd name="T11" fmla="*/ 0 h 164"/>
                <a:gd name="T12" fmla="*/ 0 w 243"/>
                <a:gd name="T13" fmla="*/ 0 h 164"/>
                <a:gd name="T14" fmla="*/ 0 w 243"/>
                <a:gd name="T15" fmla="*/ 0 h 164"/>
                <a:gd name="T16" fmla="*/ 0 w 243"/>
                <a:gd name="T17" fmla="*/ 0 h 164"/>
                <a:gd name="T18" fmla="*/ 0 w 243"/>
                <a:gd name="T19" fmla="*/ 0 h 164"/>
                <a:gd name="T20" fmla="*/ 0 w 243"/>
                <a:gd name="T21" fmla="*/ 0 h 164"/>
                <a:gd name="T22" fmla="*/ 0 w 243"/>
                <a:gd name="T23" fmla="*/ 0 h 164"/>
                <a:gd name="T24" fmla="*/ 0 w 243"/>
                <a:gd name="T25" fmla="*/ 0 h 164"/>
                <a:gd name="T26" fmla="*/ 0 w 243"/>
                <a:gd name="T27" fmla="*/ 0 h 164"/>
                <a:gd name="T28" fmla="*/ 0 w 243"/>
                <a:gd name="T29" fmla="*/ 0 h 164"/>
                <a:gd name="T30" fmla="*/ 0 w 243"/>
                <a:gd name="T31" fmla="*/ 0 h 164"/>
                <a:gd name="T32" fmla="*/ 0 w 243"/>
                <a:gd name="T33" fmla="*/ 0 h 164"/>
                <a:gd name="T34" fmla="*/ 0 w 243"/>
                <a:gd name="T35" fmla="*/ 0 h 164"/>
                <a:gd name="T36" fmla="*/ 0 w 243"/>
                <a:gd name="T37" fmla="*/ 0 h 164"/>
                <a:gd name="T38" fmla="*/ 0 w 243"/>
                <a:gd name="T39" fmla="*/ 0 h 164"/>
                <a:gd name="T40" fmla="*/ 0 w 243"/>
                <a:gd name="T41" fmla="*/ 0 h 164"/>
                <a:gd name="T42" fmla="*/ 0 w 243"/>
                <a:gd name="T43" fmla="*/ 0 h 164"/>
                <a:gd name="T44" fmla="*/ 0 w 243"/>
                <a:gd name="T45" fmla="*/ 0 h 164"/>
                <a:gd name="T46" fmla="*/ 0 w 243"/>
                <a:gd name="T47" fmla="*/ 0 h 164"/>
                <a:gd name="T48" fmla="*/ 0 w 243"/>
                <a:gd name="T49" fmla="*/ 0 h 164"/>
                <a:gd name="T50" fmla="*/ 0 w 243"/>
                <a:gd name="T51" fmla="*/ 0 h 164"/>
                <a:gd name="T52" fmla="*/ 0 w 243"/>
                <a:gd name="T53" fmla="*/ 0 h 164"/>
                <a:gd name="T54" fmla="*/ 0 w 243"/>
                <a:gd name="T55" fmla="*/ 0 h 164"/>
                <a:gd name="T56" fmla="*/ 0 w 243"/>
                <a:gd name="T57" fmla="*/ 0 h 164"/>
                <a:gd name="T58" fmla="*/ 0 w 243"/>
                <a:gd name="T59" fmla="*/ 0 h 164"/>
                <a:gd name="T60" fmla="*/ 0 w 243"/>
                <a:gd name="T61" fmla="*/ 0 h 164"/>
                <a:gd name="T62" fmla="*/ 0 w 243"/>
                <a:gd name="T63" fmla="*/ 0 h 164"/>
                <a:gd name="T64" fmla="*/ 0 w 243"/>
                <a:gd name="T65" fmla="*/ 0 h 164"/>
                <a:gd name="T66" fmla="*/ 0 w 243"/>
                <a:gd name="T67" fmla="*/ 0 h 164"/>
                <a:gd name="T68" fmla="*/ 0 w 243"/>
                <a:gd name="T69" fmla="*/ 0 h 164"/>
                <a:gd name="T70" fmla="*/ 0 w 243"/>
                <a:gd name="T71" fmla="*/ 0 h 164"/>
                <a:gd name="T72" fmla="*/ 0 w 243"/>
                <a:gd name="T73" fmla="*/ 0 h 164"/>
                <a:gd name="T74" fmla="*/ 0 w 243"/>
                <a:gd name="T75" fmla="*/ 0 h 164"/>
                <a:gd name="T76" fmla="*/ 0 w 243"/>
                <a:gd name="T77" fmla="*/ 0 h 164"/>
                <a:gd name="T78" fmla="*/ 0 w 243"/>
                <a:gd name="T79" fmla="*/ 0 h 164"/>
                <a:gd name="T80" fmla="*/ 0 w 243"/>
                <a:gd name="T81" fmla="*/ 0 h 164"/>
                <a:gd name="T82" fmla="*/ 0 w 243"/>
                <a:gd name="T83" fmla="*/ 0 h 164"/>
                <a:gd name="T84" fmla="*/ 0 w 243"/>
                <a:gd name="T85" fmla="*/ 0 h 164"/>
                <a:gd name="T86" fmla="*/ 0 w 243"/>
                <a:gd name="T87" fmla="*/ 0 h 164"/>
                <a:gd name="T88" fmla="*/ 0 w 243"/>
                <a:gd name="T89" fmla="*/ 0 h 164"/>
                <a:gd name="T90" fmla="*/ 0 w 243"/>
                <a:gd name="T91" fmla="*/ 0 h 164"/>
                <a:gd name="T92" fmla="*/ 0 w 243"/>
                <a:gd name="T93" fmla="*/ 0 h 164"/>
                <a:gd name="T94" fmla="*/ 0 w 243"/>
                <a:gd name="T95" fmla="*/ 0 h 1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164"/>
                <a:gd name="T146" fmla="*/ 243 w 243"/>
                <a:gd name="T147" fmla="*/ 164 h 1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164">
                  <a:moveTo>
                    <a:pt x="0" y="21"/>
                  </a:moveTo>
                  <a:lnTo>
                    <a:pt x="2" y="36"/>
                  </a:lnTo>
                  <a:lnTo>
                    <a:pt x="4" y="50"/>
                  </a:lnTo>
                  <a:lnTo>
                    <a:pt x="8" y="64"/>
                  </a:lnTo>
                  <a:lnTo>
                    <a:pt x="12" y="78"/>
                  </a:lnTo>
                  <a:lnTo>
                    <a:pt x="18" y="90"/>
                  </a:lnTo>
                  <a:lnTo>
                    <a:pt x="24" y="101"/>
                  </a:lnTo>
                  <a:lnTo>
                    <a:pt x="31" y="112"/>
                  </a:lnTo>
                  <a:lnTo>
                    <a:pt x="39" y="122"/>
                  </a:lnTo>
                  <a:lnTo>
                    <a:pt x="48" y="131"/>
                  </a:lnTo>
                  <a:lnTo>
                    <a:pt x="58" y="140"/>
                  </a:lnTo>
                  <a:lnTo>
                    <a:pt x="68" y="147"/>
                  </a:lnTo>
                  <a:lnTo>
                    <a:pt x="79" y="153"/>
                  </a:lnTo>
                  <a:lnTo>
                    <a:pt x="90" y="158"/>
                  </a:lnTo>
                  <a:lnTo>
                    <a:pt x="103" y="161"/>
                  </a:lnTo>
                  <a:lnTo>
                    <a:pt x="115" y="163"/>
                  </a:lnTo>
                  <a:lnTo>
                    <a:pt x="127" y="164"/>
                  </a:lnTo>
                  <a:lnTo>
                    <a:pt x="137" y="164"/>
                  </a:lnTo>
                  <a:lnTo>
                    <a:pt x="146" y="163"/>
                  </a:lnTo>
                  <a:lnTo>
                    <a:pt x="155" y="160"/>
                  </a:lnTo>
                  <a:lnTo>
                    <a:pt x="164" y="157"/>
                  </a:lnTo>
                  <a:lnTo>
                    <a:pt x="173" y="154"/>
                  </a:lnTo>
                  <a:lnTo>
                    <a:pt x="181" y="149"/>
                  </a:lnTo>
                  <a:lnTo>
                    <a:pt x="189" y="145"/>
                  </a:lnTo>
                  <a:lnTo>
                    <a:pt x="197" y="139"/>
                  </a:lnTo>
                  <a:lnTo>
                    <a:pt x="204" y="133"/>
                  </a:lnTo>
                  <a:lnTo>
                    <a:pt x="211" y="125"/>
                  </a:lnTo>
                  <a:lnTo>
                    <a:pt x="217" y="118"/>
                  </a:lnTo>
                  <a:lnTo>
                    <a:pt x="224" y="110"/>
                  </a:lnTo>
                  <a:lnTo>
                    <a:pt x="230" y="101"/>
                  </a:lnTo>
                  <a:lnTo>
                    <a:pt x="235" y="93"/>
                  </a:lnTo>
                  <a:lnTo>
                    <a:pt x="239" y="84"/>
                  </a:lnTo>
                  <a:lnTo>
                    <a:pt x="243" y="74"/>
                  </a:lnTo>
                  <a:lnTo>
                    <a:pt x="243" y="70"/>
                  </a:lnTo>
                  <a:lnTo>
                    <a:pt x="243" y="68"/>
                  </a:lnTo>
                  <a:lnTo>
                    <a:pt x="243" y="64"/>
                  </a:lnTo>
                  <a:lnTo>
                    <a:pt x="243" y="62"/>
                  </a:lnTo>
                  <a:lnTo>
                    <a:pt x="242" y="58"/>
                  </a:lnTo>
                  <a:lnTo>
                    <a:pt x="242" y="56"/>
                  </a:lnTo>
                  <a:lnTo>
                    <a:pt x="241" y="52"/>
                  </a:lnTo>
                  <a:lnTo>
                    <a:pt x="241" y="50"/>
                  </a:lnTo>
                  <a:lnTo>
                    <a:pt x="238" y="61"/>
                  </a:lnTo>
                  <a:lnTo>
                    <a:pt x="234" y="72"/>
                  </a:lnTo>
                  <a:lnTo>
                    <a:pt x="230" y="81"/>
                  </a:lnTo>
                  <a:lnTo>
                    <a:pt x="225" y="91"/>
                  </a:lnTo>
                  <a:lnTo>
                    <a:pt x="219" y="100"/>
                  </a:lnTo>
                  <a:lnTo>
                    <a:pt x="213" y="109"/>
                  </a:lnTo>
                  <a:lnTo>
                    <a:pt x="206" y="116"/>
                  </a:lnTo>
                  <a:lnTo>
                    <a:pt x="199" y="123"/>
                  </a:lnTo>
                  <a:lnTo>
                    <a:pt x="191" y="130"/>
                  </a:lnTo>
                  <a:lnTo>
                    <a:pt x="183" y="136"/>
                  </a:lnTo>
                  <a:lnTo>
                    <a:pt x="174" y="141"/>
                  </a:lnTo>
                  <a:lnTo>
                    <a:pt x="166" y="146"/>
                  </a:lnTo>
                  <a:lnTo>
                    <a:pt x="156" y="148"/>
                  </a:lnTo>
                  <a:lnTo>
                    <a:pt x="147" y="151"/>
                  </a:lnTo>
                  <a:lnTo>
                    <a:pt x="137" y="153"/>
                  </a:lnTo>
                  <a:lnTo>
                    <a:pt x="127" y="153"/>
                  </a:lnTo>
                  <a:lnTo>
                    <a:pt x="115" y="152"/>
                  </a:lnTo>
                  <a:lnTo>
                    <a:pt x="104" y="151"/>
                  </a:lnTo>
                  <a:lnTo>
                    <a:pt x="91" y="147"/>
                  </a:lnTo>
                  <a:lnTo>
                    <a:pt x="81" y="142"/>
                  </a:lnTo>
                  <a:lnTo>
                    <a:pt x="70" y="136"/>
                  </a:lnTo>
                  <a:lnTo>
                    <a:pt x="61" y="129"/>
                  </a:lnTo>
                  <a:lnTo>
                    <a:pt x="52" y="121"/>
                  </a:lnTo>
                  <a:lnTo>
                    <a:pt x="43" y="112"/>
                  </a:lnTo>
                  <a:lnTo>
                    <a:pt x="36" y="101"/>
                  </a:lnTo>
                  <a:lnTo>
                    <a:pt x="29" y="91"/>
                  </a:lnTo>
                  <a:lnTo>
                    <a:pt x="23" y="80"/>
                  </a:lnTo>
                  <a:lnTo>
                    <a:pt x="18" y="68"/>
                  </a:lnTo>
                  <a:lnTo>
                    <a:pt x="14" y="55"/>
                  </a:lnTo>
                  <a:lnTo>
                    <a:pt x="12" y="42"/>
                  </a:lnTo>
                  <a:lnTo>
                    <a:pt x="10" y="27"/>
                  </a:lnTo>
                  <a:lnTo>
                    <a:pt x="9" y="13"/>
                  </a:lnTo>
                  <a:lnTo>
                    <a:pt x="9" y="12"/>
                  </a:lnTo>
                  <a:lnTo>
                    <a:pt x="9" y="9"/>
                  </a:lnTo>
                  <a:lnTo>
                    <a:pt x="9" y="8"/>
                  </a:lnTo>
                  <a:lnTo>
                    <a:pt x="9" y="6"/>
                  </a:lnTo>
                  <a:lnTo>
                    <a:pt x="9" y="4"/>
                  </a:lnTo>
                  <a:lnTo>
                    <a:pt x="9" y="3"/>
                  </a:lnTo>
                  <a:lnTo>
                    <a:pt x="10" y="1"/>
                  </a:lnTo>
                  <a:lnTo>
                    <a:pt x="10" y="0"/>
                  </a:lnTo>
                  <a:lnTo>
                    <a:pt x="9" y="0"/>
                  </a:lnTo>
                  <a:lnTo>
                    <a:pt x="9" y="1"/>
                  </a:lnTo>
                  <a:lnTo>
                    <a:pt x="8" y="2"/>
                  </a:lnTo>
                  <a:lnTo>
                    <a:pt x="8" y="3"/>
                  </a:lnTo>
                  <a:lnTo>
                    <a:pt x="7" y="6"/>
                  </a:lnTo>
                  <a:lnTo>
                    <a:pt x="6" y="8"/>
                  </a:lnTo>
                  <a:lnTo>
                    <a:pt x="5" y="10"/>
                  </a:lnTo>
                  <a:lnTo>
                    <a:pt x="4" y="13"/>
                  </a:lnTo>
                  <a:lnTo>
                    <a:pt x="3" y="14"/>
                  </a:lnTo>
                  <a:lnTo>
                    <a:pt x="2" y="16"/>
                  </a:lnTo>
                  <a:lnTo>
                    <a:pt x="1" y="19"/>
                  </a:lnTo>
                  <a:lnTo>
                    <a:pt x="0" y="21"/>
                  </a:lnTo>
                  <a:close/>
                </a:path>
              </a:pathLst>
            </a:custGeom>
            <a:solidFill>
              <a:srgbClr val="F4BF9B"/>
            </a:solidFill>
            <a:ln w="9525">
              <a:noFill/>
              <a:round/>
              <a:headEnd/>
              <a:tailEnd/>
            </a:ln>
          </p:spPr>
          <p:txBody>
            <a:bodyPr/>
            <a:lstStyle/>
            <a:p>
              <a:endParaRPr lang="zh-CN" altLang="en-US"/>
            </a:p>
          </p:txBody>
        </p:sp>
        <p:sp>
          <p:nvSpPr>
            <p:cNvPr id="130" name="Freeform 20"/>
            <p:cNvSpPr>
              <a:spLocks/>
            </p:cNvSpPr>
            <p:nvPr/>
          </p:nvSpPr>
          <p:spPr bwMode="auto">
            <a:xfrm>
              <a:off x="1137" y="2655"/>
              <a:ext cx="48" cy="28"/>
            </a:xfrm>
            <a:custGeom>
              <a:avLst/>
              <a:gdLst>
                <a:gd name="T0" fmla="*/ 0 w 238"/>
                <a:gd name="T1" fmla="*/ 0 h 169"/>
                <a:gd name="T2" fmla="*/ 0 w 238"/>
                <a:gd name="T3" fmla="*/ 0 h 169"/>
                <a:gd name="T4" fmla="*/ 0 w 238"/>
                <a:gd name="T5" fmla="*/ 0 h 169"/>
                <a:gd name="T6" fmla="*/ 0 w 238"/>
                <a:gd name="T7" fmla="*/ 0 h 169"/>
                <a:gd name="T8" fmla="*/ 0 w 238"/>
                <a:gd name="T9" fmla="*/ 0 h 169"/>
                <a:gd name="T10" fmla="*/ 0 w 238"/>
                <a:gd name="T11" fmla="*/ 0 h 169"/>
                <a:gd name="T12" fmla="*/ 0 w 238"/>
                <a:gd name="T13" fmla="*/ 0 h 169"/>
                <a:gd name="T14" fmla="*/ 0 w 238"/>
                <a:gd name="T15" fmla="*/ 0 h 169"/>
                <a:gd name="T16" fmla="*/ 0 w 238"/>
                <a:gd name="T17" fmla="*/ 0 h 169"/>
                <a:gd name="T18" fmla="*/ 0 w 238"/>
                <a:gd name="T19" fmla="*/ 0 h 169"/>
                <a:gd name="T20" fmla="*/ 0 w 238"/>
                <a:gd name="T21" fmla="*/ 0 h 169"/>
                <a:gd name="T22" fmla="*/ 0 w 238"/>
                <a:gd name="T23" fmla="*/ 0 h 169"/>
                <a:gd name="T24" fmla="*/ 0 w 238"/>
                <a:gd name="T25" fmla="*/ 0 h 169"/>
                <a:gd name="T26" fmla="*/ 0 w 238"/>
                <a:gd name="T27" fmla="*/ 0 h 169"/>
                <a:gd name="T28" fmla="*/ 0 w 238"/>
                <a:gd name="T29" fmla="*/ 0 h 169"/>
                <a:gd name="T30" fmla="*/ 0 w 238"/>
                <a:gd name="T31" fmla="*/ 0 h 169"/>
                <a:gd name="T32" fmla="*/ 0 w 238"/>
                <a:gd name="T33" fmla="*/ 0 h 169"/>
                <a:gd name="T34" fmla="*/ 0 w 238"/>
                <a:gd name="T35" fmla="*/ 0 h 169"/>
                <a:gd name="T36" fmla="*/ 0 w 238"/>
                <a:gd name="T37" fmla="*/ 0 h 169"/>
                <a:gd name="T38" fmla="*/ 0 w 238"/>
                <a:gd name="T39" fmla="*/ 0 h 169"/>
                <a:gd name="T40" fmla="*/ 0 w 238"/>
                <a:gd name="T41" fmla="*/ 0 h 169"/>
                <a:gd name="T42" fmla="*/ 0 w 238"/>
                <a:gd name="T43" fmla="*/ 0 h 169"/>
                <a:gd name="T44" fmla="*/ 0 w 238"/>
                <a:gd name="T45" fmla="*/ 0 h 169"/>
                <a:gd name="T46" fmla="*/ 0 w 238"/>
                <a:gd name="T47" fmla="*/ 0 h 169"/>
                <a:gd name="T48" fmla="*/ 0 w 238"/>
                <a:gd name="T49" fmla="*/ 0 h 169"/>
                <a:gd name="T50" fmla="*/ 0 w 238"/>
                <a:gd name="T51" fmla="*/ 0 h 169"/>
                <a:gd name="T52" fmla="*/ 0 w 238"/>
                <a:gd name="T53" fmla="*/ 0 h 169"/>
                <a:gd name="T54" fmla="*/ 0 w 238"/>
                <a:gd name="T55" fmla="*/ 0 h 169"/>
                <a:gd name="T56" fmla="*/ 0 w 238"/>
                <a:gd name="T57" fmla="*/ 0 h 169"/>
                <a:gd name="T58" fmla="*/ 0 w 238"/>
                <a:gd name="T59" fmla="*/ 0 h 169"/>
                <a:gd name="T60" fmla="*/ 0 w 238"/>
                <a:gd name="T61" fmla="*/ 0 h 169"/>
                <a:gd name="T62" fmla="*/ 0 w 238"/>
                <a:gd name="T63" fmla="*/ 0 h 169"/>
                <a:gd name="T64" fmla="*/ 0 w 238"/>
                <a:gd name="T65" fmla="*/ 0 h 169"/>
                <a:gd name="T66" fmla="*/ 0 w 238"/>
                <a:gd name="T67" fmla="*/ 0 h 169"/>
                <a:gd name="T68" fmla="*/ 0 w 238"/>
                <a:gd name="T69" fmla="*/ 0 h 169"/>
                <a:gd name="T70" fmla="*/ 0 w 238"/>
                <a:gd name="T71" fmla="*/ 0 h 169"/>
                <a:gd name="T72" fmla="*/ 0 w 238"/>
                <a:gd name="T73" fmla="*/ 0 h 169"/>
                <a:gd name="T74" fmla="*/ 0 w 238"/>
                <a:gd name="T75" fmla="*/ 0 h 169"/>
                <a:gd name="T76" fmla="*/ 0 w 238"/>
                <a:gd name="T77" fmla="*/ 0 h 169"/>
                <a:gd name="T78" fmla="*/ 0 w 238"/>
                <a:gd name="T79" fmla="*/ 0 h 169"/>
                <a:gd name="T80" fmla="*/ 0 w 238"/>
                <a:gd name="T81" fmla="*/ 0 h 169"/>
                <a:gd name="T82" fmla="*/ 0 w 238"/>
                <a:gd name="T83" fmla="*/ 0 h 169"/>
                <a:gd name="T84" fmla="*/ 0 w 238"/>
                <a:gd name="T85" fmla="*/ 0 h 169"/>
                <a:gd name="T86" fmla="*/ 0 w 238"/>
                <a:gd name="T87" fmla="*/ 0 h 169"/>
                <a:gd name="T88" fmla="*/ 0 w 238"/>
                <a:gd name="T89" fmla="*/ 0 h 169"/>
                <a:gd name="T90" fmla="*/ 0 w 238"/>
                <a:gd name="T91" fmla="*/ 0 h 169"/>
                <a:gd name="T92" fmla="*/ 0 w 238"/>
                <a:gd name="T93" fmla="*/ 0 h 169"/>
                <a:gd name="T94" fmla="*/ 0 w 238"/>
                <a:gd name="T95" fmla="*/ 0 h 169"/>
                <a:gd name="T96" fmla="*/ 0 w 238"/>
                <a:gd name="T97" fmla="*/ 0 h 169"/>
                <a:gd name="T98" fmla="*/ 0 w 238"/>
                <a:gd name="T99" fmla="*/ 0 h 169"/>
                <a:gd name="T100" fmla="*/ 0 w 238"/>
                <a:gd name="T101" fmla="*/ 0 h 169"/>
                <a:gd name="T102" fmla="*/ 0 w 238"/>
                <a:gd name="T103" fmla="*/ 0 h 1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8"/>
                <a:gd name="T157" fmla="*/ 0 h 169"/>
                <a:gd name="T158" fmla="*/ 238 w 238"/>
                <a:gd name="T159" fmla="*/ 169 h 1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8" h="169">
                  <a:moveTo>
                    <a:pt x="0" y="21"/>
                  </a:moveTo>
                  <a:lnTo>
                    <a:pt x="0" y="21"/>
                  </a:lnTo>
                  <a:lnTo>
                    <a:pt x="0" y="23"/>
                  </a:lnTo>
                  <a:lnTo>
                    <a:pt x="0" y="24"/>
                  </a:lnTo>
                  <a:lnTo>
                    <a:pt x="0" y="38"/>
                  </a:lnTo>
                  <a:lnTo>
                    <a:pt x="2" y="53"/>
                  </a:lnTo>
                  <a:lnTo>
                    <a:pt x="5" y="67"/>
                  </a:lnTo>
                  <a:lnTo>
                    <a:pt x="9" y="80"/>
                  </a:lnTo>
                  <a:lnTo>
                    <a:pt x="14" y="93"/>
                  </a:lnTo>
                  <a:lnTo>
                    <a:pt x="20" y="105"/>
                  </a:lnTo>
                  <a:lnTo>
                    <a:pt x="27" y="116"/>
                  </a:lnTo>
                  <a:lnTo>
                    <a:pt x="35" y="127"/>
                  </a:lnTo>
                  <a:lnTo>
                    <a:pt x="44" y="136"/>
                  </a:lnTo>
                  <a:lnTo>
                    <a:pt x="53" y="145"/>
                  </a:lnTo>
                  <a:lnTo>
                    <a:pt x="63" y="152"/>
                  </a:lnTo>
                  <a:lnTo>
                    <a:pt x="74" y="158"/>
                  </a:lnTo>
                  <a:lnTo>
                    <a:pt x="85" y="163"/>
                  </a:lnTo>
                  <a:lnTo>
                    <a:pt x="98" y="166"/>
                  </a:lnTo>
                  <a:lnTo>
                    <a:pt x="110" y="169"/>
                  </a:lnTo>
                  <a:lnTo>
                    <a:pt x="122" y="169"/>
                  </a:lnTo>
                  <a:lnTo>
                    <a:pt x="132" y="169"/>
                  </a:lnTo>
                  <a:lnTo>
                    <a:pt x="141" y="168"/>
                  </a:lnTo>
                  <a:lnTo>
                    <a:pt x="151" y="165"/>
                  </a:lnTo>
                  <a:lnTo>
                    <a:pt x="160" y="162"/>
                  </a:lnTo>
                  <a:lnTo>
                    <a:pt x="169" y="158"/>
                  </a:lnTo>
                  <a:lnTo>
                    <a:pt x="177" y="153"/>
                  </a:lnTo>
                  <a:lnTo>
                    <a:pt x="185" y="148"/>
                  </a:lnTo>
                  <a:lnTo>
                    <a:pt x="193" y="142"/>
                  </a:lnTo>
                  <a:lnTo>
                    <a:pt x="200" y="135"/>
                  </a:lnTo>
                  <a:lnTo>
                    <a:pt x="207" y="128"/>
                  </a:lnTo>
                  <a:lnTo>
                    <a:pt x="213" y="120"/>
                  </a:lnTo>
                  <a:lnTo>
                    <a:pt x="220" y="111"/>
                  </a:lnTo>
                  <a:lnTo>
                    <a:pt x="225" y="103"/>
                  </a:lnTo>
                  <a:lnTo>
                    <a:pt x="230" y="93"/>
                  </a:lnTo>
                  <a:lnTo>
                    <a:pt x="234" y="83"/>
                  </a:lnTo>
                  <a:lnTo>
                    <a:pt x="238" y="73"/>
                  </a:lnTo>
                  <a:lnTo>
                    <a:pt x="237" y="69"/>
                  </a:lnTo>
                  <a:lnTo>
                    <a:pt x="237" y="67"/>
                  </a:lnTo>
                  <a:lnTo>
                    <a:pt x="236" y="63"/>
                  </a:lnTo>
                  <a:lnTo>
                    <a:pt x="236" y="61"/>
                  </a:lnTo>
                  <a:lnTo>
                    <a:pt x="235" y="57"/>
                  </a:lnTo>
                  <a:lnTo>
                    <a:pt x="235" y="55"/>
                  </a:lnTo>
                  <a:lnTo>
                    <a:pt x="234" y="51"/>
                  </a:lnTo>
                  <a:lnTo>
                    <a:pt x="234" y="49"/>
                  </a:lnTo>
                  <a:lnTo>
                    <a:pt x="231" y="61"/>
                  </a:lnTo>
                  <a:lnTo>
                    <a:pt x="228" y="72"/>
                  </a:lnTo>
                  <a:lnTo>
                    <a:pt x="224" y="83"/>
                  </a:lnTo>
                  <a:lnTo>
                    <a:pt x="220" y="92"/>
                  </a:lnTo>
                  <a:lnTo>
                    <a:pt x="214" y="102"/>
                  </a:lnTo>
                  <a:lnTo>
                    <a:pt x="208" y="111"/>
                  </a:lnTo>
                  <a:lnTo>
                    <a:pt x="201" y="120"/>
                  </a:lnTo>
                  <a:lnTo>
                    <a:pt x="194" y="127"/>
                  </a:lnTo>
                  <a:lnTo>
                    <a:pt x="187" y="134"/>
                  </a:lnTo>
                  <a:lnTo>
                    <a:pt x="179" y="140"/>
                  </a:lnTo>
                  <a:lnTo>
                    <a:pt x="170" y="146"/>
                  </a:lnTo>
                  <a:lnTo>
                    <a:pt x="161" y="151"/>
                  </a:lnTo>
                  <a:lnTo>
                    <a:pt x="152" y="154"/>
                  </a:lnTo>
                  <a:lnTo>
                    <a:pt x="142" y="157"/>
                  </a:lnTo>
                  <a:lnTo>
                    <a:pt x="132" y="158"/>
                  </a:lnTo>
                  <a:lnTo>
                    <a:pt x="122" y="158"/>
                  </a:lnTo>
                  <a:lnTo>
                    <a:pt x="111" y="158"/>
                  </a:lnTo>
                  <a:lnTo>
                    <a:pt x="99" y="156"/>
                  </a:lnTo>
                  <a:lnTo>
                    <a:pt x="88" y="152"/>
                  </a:lnTo>
                  <a:lnTo>
                    <a:pt x="77" y="148"/>
                  </a:lnTo>
                  <a:lnTo>
                    <a:pt x="67" y="142"/>
                  </a:lnTo>
                  <a:lnTo>
                    <a:pt x="58" y="135"/>
                  </a:lnTo>
                  <a:lnTo>
                    <a:pt x="50" y="128"/>
                  </a:lnTo>
                  <a:lnTo>
                    <a:pt x="42" y="120"/>
                  </a:lnTo>
                  <a:lnTo>
                    <a:pt x="34" y="110"/>
                  </a:lnTo>
                  <a:lnTo>
                    <a:pt x="28" y="99"/>
                  </a:lnTo>
                  <a:lnTo>
                    <a:pt x="22" y="89"/>
                  </a:lnTo>
                  <a:lnTo>
                    <a:pt x="18" y="77"/>
                  </a:lnTo>
                  <a:lnTo>
                    <a:pt x="14" y="63"/>
                  </a:lnTo>
                  <a:lnTo>
                    <a:pt x="11" y="51"/>
                  </a:lnTo>
                  <a:lnTo>
                    <a:pt x="9" y="37"/>
                  </a:lnTo>
                  <a:lnTo>
                    <a:pt x="9" y="24"/>
                  </a:lnTo>
                  <a:lnTo>
                    <a:pt x="9" y="20"/>
                  </a:lnTo>
                  <a:lnTo>
                    <a:pt x="9" y="18"/>
                  </a:lnTo>
                  <a:lnTo>
                    <a:pt x="9" y="15"/>
                  </a:lnTo>
                  <a:lnTo>
                    <a:pt x="9" y="12"/>
                  </a:lnTo>
                  <a:lnTo>
                    <a:pt x="9" y="9"/>
                  </a:lnTo>
                  <a:lnTo>
                    <a:pt x="10" y="6"/>
                  </a:lnTo>
                  <a:lnTo>
                    <a:pt x="10" y="3"/>
                  </a:lnTo>
                  <a:lnTo>
                    <a:pt x="10" y="0"/>
                  </a:lnTo>
                  <a:lnTo>
                    <a:pt x="9" y="2"/>
                  </a:lnTo>
                  <a:lnTo>
                    <a:pt x="8" y="3"/>
                  </a:lnTo>
                  <a:lnTo>
                    <a:pt x="7" y="6"/>
                  </a:lnTo>
                  <a:lnTo>
                    <a:pt x="6" y="7"/>
                  </a:lnTo>
                  <a:lnTo>
                    <a:pt x="5" y="9"/>
                  </a:lnTo>
                  <a:lnTo>
                    <a:pt x="4" y="11"/>
                  </a:lnTo>
                  <a:lnTo>
                    <a:pt x="3" y="13"/>
                  </a:lnTo>
                  <a:lnTo>
                    <a:pt x="3" y="14"/>
                  </a:lnTo>
                  <a:lnTo>
                    <a:pt x="2" y="15"/>
                  </a:lnTo>
                  <a:lnTo>
                    <a:pt x="2" y="17"/>
                  </a:lnTo>
                  <a:lnTo>
                    <a:pt x="1" y="17"/>
                  </a:lnTo>
                  <a:lnTo>
                    <a:pt x="1" y="18"/>
                  </a:lnTo>
                  <a:lnTo>
                    <a:pt x="1" y="19"/>
                  </a:lnTo>
                  <a:lnTo>
                    <a:pt x="0" y="19"/>
                  </a:lnTo>
                  <a:lnTo>
                    <a:pt x="0" y="20"/>
                  </a:lnTo>
                  <a:lnTo>
                    <a:pt x="0" y="21"/>
                  </a:lnTo>
                  <a:close/>
                </a:path>
              </a:pathLst>
            </a:custGeom>
            <a:solidFill>
              <a:srgbClr val="F5C19D"/>
            </a:solidFill>
            <a:ln w="9525">
              <a:noFill/>
              <a:round/>
              <a:headEnd/>
              <a:tailEnd/>
            </a:ln>
          </p:spPr>
          <p:txBody>
            <a:bodyPr/>
            <a:lstStyle/>
            <a:p>
              <a:endParaRPr lang="zh-CN" altLang="en-US"/>
            </a:p>
          </p:txBody>
        </p:sp>
        <p:sp>
          <p:nvSpPr>
            <p:cNvPr id="131" name="Freeform 21"/>
            <p:cNvSpPr>
              <a:spLocks/>
            </p:cNvSpPr>
            <p:nvPr/>
          </p:nvSpPr>
          <p:spPr bwMode="auto">
            <a:xfrm>
              <a:off x="1138" y="2654"/>
              <a:ext cx="46" cy="29"/>
            </a:xfrm>
            <a:custGeom>
              <a:avLst/>
              <a:gdLst>
                <a:gd name="T0" fmla="*/ 0 w 232"/>
                <a:gd name="T1" fmla="*/ 0 h 174"/>
                <a:gd name="T2" fmla="*/ 0 w 232"/>
                <a:gd name="T3" fmla="*/ 0 h 174"/>
                <a:gd name="T4" fmla="*/ 0 w 232"/>
                <a:gd name="T5" fmla="*/ 0 h 174"/>
                <a:gd name="T6" fmla="*/ 0 w 232"/>
                <a:gd name="T7" fmla="*/ 0 h 174"/>
                <a:gd name="T8" fmla="*/ 0 w 232"/>
                <a:gd name="T9" fmla="*/ 0 h 174"/>
                <a:gd name="T10" fmla="*/ 0 w 232"/>
                <a:gd name="T11" fmla="*/ 0 h 174"/>
                <a:gd name="T12" fmla="*/ 0 w 232"/>
                <a:gd name="T13" fmla="*/ 0 h 174"/>
                <a:gd name="T14" fmla="*/ 0 w 232"/>
                <a:gd name="T15" fmla="*/ 0 h 174"/>
                <a:gd name="T16" fmla="*/ 0 w 232"/>
                <a:gd name="T17" fmla="*/ 0 h 174"/>
                <a:gd name="T18" fmla="*/ 0 w 232"/>
                <a:gd name="T19" fmla="*/ 0 h 174"/>
                <a:gd name="T20" fmla="*/ 0 w 232"/>
                <a:gd name="T21" fmla="*/ 0 h 174"/>
                <a:gd name="T22" fmla="*/ 0 w 232"/>
                <a:gd name="T23" fmla="*/ 0 h 174"/>
                <a:gd name="T24" fmla="*/ 0 w 232"/>
                <a:gd name="T25" fmla="*/ 0 h 174"/>
                <a:gd name="T26" fmla="*/ 0 w 232"/>
                <a:gd name="T27" fmla="*/ 0 h 174"/>
                <a:gd name="T28" fmla="*/ 0 w 232"/>
                <a:gd name="T29" fmla="*/ 0 h 174"/>
                <a:gd name="T30" fmla="*/ 0 w 232"/>
                <a:gd name="T31" fmla="*/ 0 h 174"/>
                <a:gd name="T32" fmla="*/ 0 w 232"/>
                <a:gd name="T33" fmla="*/ 0 h 174"/>
                <a:gd name="T34" fmla="*/ 0 w 232"/>
                <a:gd name="T35" fmla="*/ 0 h 174"/>
                <a:gd name="T36" fmla="*/ 0 w 232"/>
                <a:gd name="T37" fmla="*/ 0 h 174"/>
                <a:gd name="T38" fmla="*/ 0 w 232"/>
                <a:gd name="T39" fmla="*/ 0 h 174"/>
                <a:gd name="T40" fmla="*/ 0 w 232"/>
                <a:gd name="T41" fmla="*/ 0 h 174"/>
                <a:gd name="T42" fmla="*/ 0 w 232"/>
                <a:gd name="T43" fmla="*/ 0 h 174"/>
                <a:gd name="T44" fmla="*/ 0 w 232"/>
                <a:gd name="T45" fmla="*/ 0 h 174"/>
                <a:gd name="T46" fmla="*/ 0 w 232"/>
                <a:gd name="T47" fmla="*/ 0 h 174"/>
                <a:gd name="T48" fmla="*/ 0 w 232"/>
                <a:gd name="T49" fmla="*/ 0 h 174"/>
                <a:gd name="T50" fmla="*/ 0 w 232"/>
                <a:gd name="T51" fmla="*/ 0 h 174"/>
                <a:gd name="T52" fmla="*/ 0 w 232"/>
                <a:gd name="T53" fmla="*/ 0 h 174"/>
                <a:gd name="T54" fmla="*/ 0 w 232"/>
                <a:gd name="T55" fmla="*/ 0 h 174"/>
                <a:gd name="T56" fmla="*/ 0 w 232"/>
                <a:gd name="T57" fmla="*/ 0 h 174"/>
                <a:gd name="T58" fmla="*/ 0 w 232"/>
                <a:gd name="T59" fmla="*/ 0 h 174"/>
                <a:gd name="T60" fmla="*/ 0 w 232"/>
                <a:gd name="T61" fmla="*/ 0 h 174"/>
                <a:gd name="T62" fmla="*/ 0 w 232"/>
                <a:gd name="T63" fmla="*/ 0 h 174"/>
                <a:gd name="T64" fmla="*/ 0 w 232"/>
                <a:gd name="T65" fmla="*/ 0 h 174"/>
                <a:gd name="T66" fmla="*/ 0 w 232"/>
                <a:gd name="T67" fmla="*/ 0 h 174"/>
                <a:gd name="T68" fmla="*/ 0 w 232"/>
                <a:gd name="T69" fmla="*/ 0 h 174"/>
                <a:gd name="T70" fmla="*/ 0 w 232"/>
                <a:gd name="T71" fmla="*/ 0 h 174"/>
                <a:gd name="T72" fmla="*/ 0 w 232"/>
                <a:gd name="T73" fmla="*/ 0 h 174"/>
                <a:gd name="T74" fmla="*/ 0 w 232"/>
                <a:gd name="T75" fmla="*/ 0 h 174"/>
                <a:gd name="T76" fmla="*/ 0 w 232"/>
                <a:gd name="T77" fmla="*/ 0 h 174"/>
                <a:gd name="T78" fmla="*/ 0 w 232"/>
                <a:gd name="T79" fmla="*/ 0 h 174"/>
                <a:gd name="T80" fmla="*/ 0 w 232"/>
                <a:gd name="T81" fmla="*/ 0 h 174"/>
                <a:gd name="T82" fmla="*/ 0 w 232"/>
                <a:gd name="T83" fmla="*/ 0 h 174"/>
                <a:gd name="T84" fmla="*/ 0 w 232"/>
                <a:gd name="T85" fmla="*/ 0 h 174"/>
                <a:gd name="T86" fmla="*/ 0 w 232"/>
                <a:gd name="T87" fmla="*/ 0 h 174"/>
                <a:gd name="T88" fmla="*/ 0 w 232"/>
                <a:gd name="T89" fmla="*/ 0 h 174"/>
                <a:gd name="T90" fmla="*/ 0 w 232"/>
                <a:gd name="T91" fmla="*/ 0 h 174"/>
                <a:gd name="T92" fmla="*/ 0 w 232"/>
                <a:gd name="T93" fmla="*/ 0 h 174"/>
                <a:gd name="T94" fmla="*/ 0 w 232"/>
                <a:gd name="T95" fmla="*/ 0 h 1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2"/>
                <a:gd name="T145" fmla="*/ 0 h 174"/>
                <a:gd name="T146" fmla="*/ 232 w 232"/>
                <a:gd name="T147" fmla="*/ 174 h 1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2" h="174">
                  <a:moveTo>
                    <a:pt x="1" y="21"/>
                  </a:moveTo>
                  <a:lnTo>
                    <a:pt x="1" y="22"/>
                  </a:lnTo>
                  <a:lnTo>
                    <a:pt x="0" y="24"/>
                  </a:lnTo>
                  <a:lnTo>
                    <a:pt x="0" y="25"/>
                  </a:lnTo>
                  <a:lnTo>
                    <a:pt x="0" y="27"/>
                  </a:lnTo>
                  <a:lnTo>
                    <a:pt x="0" y="29"/>
                  </a:lnTo>
                  <a:lnTo>
                    <a:pt x="0" y="30"/>
                  </a:lnTo>
                  <a:lnTo>
                    <a:pt x="0" y="33"/>
                  </a:lnTo>
                  <a:lnTo>
                    <a:pt x="0" y="34"/>
                  </a:lnTo>
                  <a:lnTo>
                    <a:pt x="1" y="48"/>
                  </a:lnTo>
                  <a:lnTo>
                    <a:pt x="3" y="63"/>
                  </a:lnTo>
                  <a:lnTo>
                    <a:pt x="5" y="76"/>
                  </a:lnTo>
                  <a:lnTo>
                    <a:pt x="9" y="89"/>
                  </a:lnTo>
                  <a:lnTo>
                    <a:pt x="14" y="101"/>
                  </a:lnTo>
                  <a:lnTo>
                    <a:pt x="20" y="112"/>
                  </a:lnTo>
                  <a:lnTo>
                    <a:pt x="27" y="122"/>
                  </a:lnTo>
                  <a:lnTo>
                    <a:pt x="34" y="133"/>
                  </a:lnTo>
                  <a:lnTo>
                    <a:pt x="43" y="142"/>
                  </a:lnTo>
                  <a:lnTo>
                    <a:pt x="52" y="150"/>
                  </a:lnTo>
                  <a:lnTo>
                    <a:pt x="61" y="157"/>
                  </a:lnTo>
                  <a:lnTo>
                    <a:pt x="72" y="163"/>
                  </a:lnTo>
                  <a:lnTo>
                    <a:pt x="82" y="168"/>
                  </a:lnTo>
                  <a:lnTo>
                    <a:pt x="95" y="172"/>
                  </a:lnTo>
                  <a:lnTo>
                    <a:pt x="106" y="173"/>
                  </a:lnTo>
                  <a:lnTo>
                    <a:pt x="118" y="174"/>
                  </a:lnTo>
                  <a:lnTo>
                    <a:pt x="128" y="174"/>
                  </a:lnTo>
                  <a:lnTo>
                    <a:pt x="138" y="172"/>
                  </a:lnTo>
                  <a:lnTo>
                    <a:pt x="147" y="169"/>
                  </a:lnTo>
                  <a:lnTo>
                    <a:pt x="157" y="167"/>
                  </a:lnTo>
                  <a:lnTo>
                    <a:pt x="165" y="162"/>
                  </a:lnTo>
                  <a:lnTo>
                    <a:pt x="174" y="157"/>
                  </a:lnTo>
                  <a:lnTo>
                    <a:pt x="182" y="151"/>
                  </a:lnTo>
                  <a:lnTo>
                    <a:pt x="190" y="145"/>
                  </a:lnTo>
                  <a:lnTo>
                    <a:pt x="197" y="137"/>
                  </a:lnTo>
                  <a:lnTo>
                    <a:pt x="204" y="130"/>
                  </a:lnTo>
                  <a:lnTo>
                    <a:pt x="210" y="121"/>
                  </a:lnTo>
                  <a:lnTo>
                    <a:pt x="216" y="112"/>
                  </a:lnTo>
                  <a:lnTo>
                    <a:pt x="221" y="102"/>
                  </a:lnTo>
                  <a:lnTo>
                    <a:pt x="225" y="93"/>
                  </a:lnTo>
                  <a:lnTo>
                    <a:pt x="229" y="82"/>
                  </a:lnTo>
                  <a:lnTo>
                    <a:pt x="232" y="71"/>
                  </a:lnTo>
                  <a:lnTo>
                    <a:pt x="231" y="67"/>
                  </a:lnTo>
                  <a:lnTo>
                    <a:pt x="231" y="65"/>
                  </a:lnTo>
                  <a:lnTo>
                    <a:pt x="230" y="61"/>
                  </a:lnTo>
                  <a:lnTo>
                    <a:pt x="230" y="59"/>
                  </a:lnTo>
                  <a:lnTo>
                    <a:pt x="229" y="55"/>
                  </a:lnTo>
                  <a:lnTo>
                    <a:pt x="228" y="53"/>
                  </a:lnTo>
                  <a:lnTo>
                    <a:pt x="227" y="51"/>
                  </a:lnTo>
                  <a:lnTo>
                    <a:pt x="226" y="47"/>
                  </a:lnTo>
                  <a:lnTo>
                    <a:pt x="225" y="59"/>
                  </a:lnTo>
                  <a:lnTo>
                    <a:pt x="223" y="71"/>
                  </a:lnTo>
                  <a:lnTo>
                    <a:pt x="219" y="82"/>
                  </a:lnTo>
                  <a:lnTo>
                    <a:pt x="215" y="93"/>
                  </a:lnTo>
                  <a:lnTo>
                    <a:pt x="209" y="103"/>
                  </a:lnTo>
                  <a:lnTo>
                    <a:pt x="204" y="113"/>
                  </a:lnTo>
                  <a:lnTo>
                    <a:pt x="197" y="121"/>
                  </a:lnTo>
                  <a:lnTo>
                    <a:pt x="191" y="130"/>
                  </a:lnTo>
                  <a:lnTo>
                    <a:pt x="183" y="137"/>
                  </a:lnTo>
                  <a:lnTo>
                    <a:pt x="175" y="144"/>
                  </a:lnTo>
                  <a:lnTo>
                    <a:pt x="167" y="149"/>
                  </a:lnTo>
                  <a:lnTo>
                    <a:pt x="158" y="155"/>
                  </a:lnTo>
                  <a:lnTo>
                    <a:pt x="148" y="158"/>
                  </a:lnTo>
                  <a:lnTo>
                    <a:pt x="139" y="161"/>
                  </a:lnTo>
                  <a:lnTo>
                    <a:pt x="128" y="162"/>
                  </a:lnTo>
                  <a:lnTo>
                    <a:pt x="118" y="163"/>
                  </a:lnTo>
                  <a:lnTo>
                    <a:pt x="107" y="162"/>
                  </a:lnTo>
                  <a:lnTo>
                    <a:pt x="96" y="161"/>
                  </a:lnTo>
                  <a:lnTo>
                    <a:pt x="85" y="157"/>
                  </a:lnTo>
                  <a:lnTo>
                    <a:pt x="75" y="152"/>
                  </a:lnTo>
                  <a:lnTo>
                    <a:pt x="66" y="148"/>
                  </a:lnTo>
                  <a:lnTo>
                    <a:pt x="57" y="142"/>
                  </a:lnTo>
                  <a:lnTo>
                    <a:pt x="48" y="133"/>
                  </a:lnTo>
                  <a:lnTo>
                    <a:pt x="41" y="125"/>
                  </a:lnTo>
                  <a:lnTo>
                    <a:pt x="34" y="116"/>
                  </a:lnTo>
                  <a:lnTo>
                    <a:pt x="28" y="106"/>
                  </a:lnTo>
                  <a:lnTo>
                    <a:pt x="22" y="95"/>
                  </a:lnTo>
                  <a:lnTo>
                    <a:pt x="18" y="84"/>
                  </a:lnTo>
                  <a:lnTo>
                    <a:pt x="14" y="72"/>
                  </a:lnTo>
                  <a:lnTo>
                    <a:pt x="11" y="60"/>
                  </a:lnTo>
                  <a:lnTo>
                    <a:pt x="10" y="47"/>
                  </a:lnTo>
                  <a:lnTo>
                    <a:pt x="9" y="34"/>
                  </a:lnTo>
                  <a:lnTo>
                    <a:pt x="9" y="29"/>
                  </a:lnTo>
                  <a:lnTo>
                    <a:pt x="9" y="25"/>
                  </a:lnTo>
                  <a:lnTo>
                    <a:pt x="10" y="21"/>
                  </a:lnTo>
                  <a:lnTo>
                    <a:pt x="10" y="17"/>
                  </a:lnTo>
                  <a:lnTo>
                    <a:pt x="11" y="13"/>
                  </a:lnTo>
                  <a:lnTo>
                    <a:pt x="11" y="9"/>
                  </a:lnTo>
                  <a:lnTo>
                    <a:pt x="12" y="5"/>
                  </a:lnTo>
                  <a:lnTo>
                    <a:pt x="13" y="0"/>
                  </a:lnTo>
                  <a:lnTo>
                    <a:pt x="11" y="3"/>
                  </a:lnTo>
                  <a:lnTo>
                    <a:pt x="10" y="5"/>
                  </a:lnTo>
                  <a:lnTo>
                    <a:pt x="8" y="7"/>
                  </a:lnTo>
                  <a:lnTo>
                    <a:pt x="6" y="10"/>
                  </a:lnTo>
                  <a:lnTo>
                    <a:pt x="5" y="12"/>
                  </a:lnTo>
                  <a:lnTo>
                    <a:pt x="4" y="15"/>
                  </a:lnTo>
                  <a:lnTo>
                    <a:pt x="2" y="18"/>
                  </a:lnTo>
                  <a:lnTo>
                    <a:pt x="1" y="21"/>
                  </a:lnTo>
                  <a:close/>
                </a:path>
              </a:pathLst>
            </a:custGeom>
            <a:solidFill>
              <a:srgbClr val="F5C39E"/>
            </a:solidFill>
            <a:ln w="9525">
              <a:noFill/>
              <a:round/>
              <a:headEnd/>
              <a:tailEnd/>
            </a:ln>
          </p:spPr>
          <p:txBody>
            <a:bodyPr/>
            <a:lstStyle/>
            <a:p>
              <a:endParaRPr lang="zh-CN" altLang="en-US"/>
            </a:p>
          </p:txBody>
        </p:sp>
        <p:sp>
          <p:nvSpPr>
            <p:cNvPr id="132" name="Freeform 22"/>
            <p:cNvSpPr>
              <a:spLocks/>
            </p:cNvSpPr>
            <p:nvPr/>
          </p:nvSpPr>
          <p:spPr bwMode="auto">
            <a:xfrm>
              <a:off x="1139" y="2652"/>
              <a:ext cx="45" cy="30"/>
            </a:xfrm>
            <a:custGeom>
              <a:avLst/>
              <a:gdLst>
                <a:gd name="T0" fmla="*/ 0 w 225"/>
                <a:gd name="T1" fmla="*/ 0 h 176"/>
                <a:gd name="T2" fmla="*/ 0 w 225"/>
                <a:gd name="T3" fmla="*/ 0 h 176"/>
                <a:gd name="T4" fmla="*/ 0 w 225"/>
                <a:gd name="T5" fmla="*/ 0 h 176"/>
                <a:gd name="T6" fmla="*/ 0 w 225"/>
                <a:gd name="T7" fmla="*/ 0 h 176"/>
                <a:gd name="T8" fmla="*/ 0 w 225"/>
                <a:gd name="T9" fmla="*/ 0 h 176"/>
                <a:gd name="T10" fmla="*/ 0 w 225"/>
                <a:gd name="T11" fmla="*/ 0 h 176"/>
                <a:gd name="T12" fmla="*/ 0 w 225"/>
                <a:gd name="T13" fmla="*/ 0 h 176"/>
                <a:gd name="T14" fmla="*/ 0 w 225"/>
                <a:gd name="T15" fmla="*/ 0 h 176"/>
                <a:gd name="T16" fmla="*/ 0 w 225"/>
                <a:gd name="T17" fmla="*/ 0 h 176"/>
                <a:gd name="T18" fmla="*/ 0 w 225"/>
                <a:gd name="T19" fmla="*/ 0 h 176"/>
                <a:gd name="T20" fmla="*/ 0 w 225"/>
                <a:gd name="T21" fmla="*/ 0 h 176"/>
                <a:gd name="T22" fmla="*/ 0 w 225"/>
                <a:gd name="T23" fmla="*/ 0 h 176"/>
                <a:gd name="T24" fmla="*/ 0 w 225"/>
                <a:gd name="T25" fmla="*/ 0 h 176"/>
                <a:gd name="T26" fmla="*/ 0 w 225"/>
                <a:gd name="T27" fmla="*/ 0 h 176"/>
                <a:gd name="T28" fmla="*/ 0 w 225"/>
                <a:gd name="T29" fmla="*/ 0 h 176"/>
                <a:gd name="T30" fmla="*/ 0 w 225"/>
                <a:gd name="T31" fmla="*/ 0 h 176"/>
                <a:gd name="T32" fmla="*/ 0 w 225"/>
                <a:gd name="T33" fmla="*/ 0 h 176"/>
                <a:gd name="T34" fmla="*/ 0 w 225"/>
                <a:gd name="T35" fmla="*/ 0 h 176"/>
                <a:gd name="T36" fmla="*/ 0 w 225"/>
                <a:gd name="T37" fmla="*/ 0 h 176"/>
                <a:gd name="T38" fmla="*/ 0 w 225"/>
                <a:gd name="T39" fmla="*/ 0 h 176"/>
                <a:gd name="T40" fmla="*/ 0 w 225"/>
                <a:gd name="T41" fmla="*/ 0 h 176"/>
                <a:gd name="T42" fmla="*/ 0 w 225"/>
                <a:gd name="T43" fmla="*/ 0 h 176"/>
                <a:gd name="T44" fmla="*/ 0 w 225"/>
                <a:gd name="T45" fmla="*/ 0 h 176"/>
                <a:gd name="T46" fmla="*/ 0 w 225"/>
                <a:gd name="T47" fmla="*/ 0 h 176"/>
                <a:gd name="T48" fmla="*/ 0 w 225"/>
                <a:gd name="T49" fmla="*/ 0 h 176"/>
                <a:gd name="T50" fmla="*/ 0 w 225"/>
                <a:gd name="T51" fmla="*/ 0 h 176"/>
                <a:gd name="T52" fmla="*/ 0 w 225"/>
                <a:gd name="T53" fmla="*/ 0 h 176"/>
                <a:gd name="T54" fmla="*/ 0 w 225"/>
                <a:gd name="T55" fmla="*/ 0 h 176"/>
                <a:gd name="T56" fmla="*/ 0 w 225"/>
                <a:gd name="T57" fmla="*/ 0 h 176"/>
                <a:gd name="T58" fmla="*/ 0 w 225"/>
                <a:gd name="T59" fmla="*/ 0 h 176"/>
                <a:gd name="T60" fmla="*/ 0 w 225"/>
                <a:gd name="T61" fmla="*/ 0 h 176"/>
                <a:gd name="T62" fmla="*/ 0 w 225"/>
                <a:gd name="T63" fmla="*/ 0 h 176"/>
                <a:gd name="T64" fmla="*/ 0 w 225"/>
                <a:gd name="T65" fmla="*/ 0 h 176"/>
                <a:gd name="T66" fmla="*/ 0 w 225"/>
                <a:gd name="T67" fmla="*/ 0 h 176"/>
                <a:gd name="T68" fmla="*/ 0 w 225"/>
                <a:gd name="T69" fmla="*/ 0 h 176"/>
                <a:gd name="T70" fmla="*/ 0 w 225"/>
                <a:gd name="T71" fmla="*/ 0 h 176"/>
                <a:gd name="T72" fmla="*/ 0 w 225"/>
                <a:gd name="T73" fmla="*/ 0 h 176"/>
                <a:gd name="T74" fmla="*/ 0 w 225"/>
                <a:gd name="T75" fmla="*/ 0 h 176"/>
                <a:gd name="T76" fmla="*/ 0 w 225"/>
                <a:gd name="T77" fmla="*/ 0 h 176"/>
                <a:gd name="T78" fmla="*/ 0 w 225"/>
                <a:gd name="T79" fmla="*/ 0 h 176"/>
                <a:gd name="T80" fmla="*/ 0 w 225"/>
                <a:gd name="T81" fmla="*/ 0 h 176"/>
                <a:gd name="T82" fmla="*/ 0 w 225"/>
                <a:gd name="T83" fmla="*/ 0 h 176"/>
                <a:gd name="T84" fmla="*/ 0 w 225"/>
                <a:gd name="T85" fmla="*/ 0 h 176"/>
                <a:gd name="T86" fmla="*/ 0 w 225"/>
                <a:gd name="T87" fmla="*/ 0 h 176"/>
                <a:gd name="T88" fmla="*/ 0 w 225"/>
                <a:gd name="T89" fmla="*/ 0 h 176"/>
                <a:gd name="T90" fmla="*/ 0 w 225"/>
                <a:gd name="T91" fmla="*/ 0 h 176"/>
                <a:gd name="T92" fmla="*/ 0 w 225"/>
                <a:gd name="T93" fmla="*/ 0 h 176"/>
                <a:gd name="T94" fmla="*/ 0 w 225"/>
                <a:gd name="T95" fmla="*/ 0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5"/>
                <a:gd name="T145" fmla="*/ 0 h 176"/>
                <a:gd name="T146" fmla="*/ 225 w 225"/>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5" h="176">
                  <a:moveTo>
                    <a:pt x="1" y="18"/>
                  </a:moveTo>
                  <a:lnTo>
                    <a:pt x="1" y="21"/>
                  </a:lnTo>
                  <a:lnTo>
                    <a:pt x="1" y="24"/>
                  </a:lnTo>
                  <a:lnTo>
                    <a:pt x="0" y="27"/>
                  </a:lnTo>
                  <a:lnTo>
                    <a:pt x="0" y="30"/>
                  </a:lnTo>
                  <a:lnTo>
                    <a:pt x="0" y="33"/>
                  </a:lnTo>
                  <a:lnTo>
                    <a:pt x="0" y="36"/>
                  </a:lnTo>
                  <a:lnTo>
                    <a:pt x="0" y="38"/>
                  </a:lnTo>
                  <a:lnTo>
                    <a:pt x="0" y="42"/>
                  </a:lnTo>
                  <a:lnTo>
                    <a:pt x="0" y="55"/>
                  </a:lnTo>
                  <a:lnTo>
                    <a:pt x="2" y="69"/>
                  </a:lnTo>
                  <a:lnTo>
                    <a:pt x="5" y="81"/>
                  </a:lnTo>
                  <a:lnTo>
                    <a:pt x="9" y="95"/>
                  </a:lnTo>
                  <a:lnTo>
                    <a:pt x="13" y="107"/>
                  </a:lnTo>
                  <a:lnTo>
                    <a:pt x="19" y="117"/>
                  </a:lnTo>
                  <a:lnTo>
                    <a:pt x="25" y="128"/>
                  </a:lnTo>
                  <a:lnTo>
                    <a:pt x="33" y="138"/>
                  </a:lnTo>
                  <a:lnTo>
                    <a:pt x="41" y="146"/>
                  </a:lnTo>
                  <a:lnTo>
                    <a:pt x="49" y="153"/>
                  </a:lnTo>
                  <a:lnTo>
                    <a:pt x="59" y="160"/>
                  </a:lnTo>
                  <a:lnTo>
                    <a:pt x="68" y="166"/>
                  </a:lnTo>
                  <a:lnTo>
                    <a:pt x="79" y="170"/>
                  </a:lnTo>
                  <a:lnTo>
                    <a:pt x="90" y="174"/>
                  </a:lnTo>
                  <a:lnTo>
                    <a:pt x="102" y="176"/>
                  </a:lnTo>
                  <a:lnTo>
                    <a:pt x="113" y="176"/>
                  </a:lnTo>
                  <a:lnTo>
                    <a:pt x="123" y="176"/>
                  </a:lnTo>
                  <a:lnTo>
                    <a:pt x="133" y="175"/>
                  </a:lnTo>
                  <a:lnTo>
                    <a:pt x="143" y="172"/>
                  </a:lnTo>
                  <a:lnTo>
                    <a:pt x="152" y="169"/>
                  </a:lnTo>
                  <a:lnTo>
                    <a:pt x="161" y="164"/>
                  </a:lnTo>
                  <a:lnTo>
                    <a:pt x="170" y="158"/>
                  </a:lnTo>
                  <a:lnTo>
                    <a:pt x="178" y="152"/>
                  </a:lnTo>
                  <a:lnTo>
                    <a:pt x="185" y="145"/>
                  </a:lnTo>
                  <a:lnTo>
                    <a:pt x="192" y="138"/>
                  </a:lnTo>
                  <a:lnTo>
                    <a:pt x="199" y="129"/>
                  </a:lnTo>
                  <a:lnTo>
                    <a:pt x="205" y="120"/>
                  </a:lnTo>
                  <a:lnTo>
                    <a:pt x="211" y="110"/>
                  </a:lnTo>
                  <a:lnTo>
                    <a:pt x="215" y="101"/>
                  </a:lnTo>
                  <a:lnTo>
                    <a:pt x="219" y="90"/>
                  </a:lnTo>
                  <a:lnTo>
                    <a:pt x="222" y="79"/>
                  </a:lnTo>
                  <a:lnTo>
                    <a:pt x="225" y="67"/>
                  </a:lnTo>
                  <a:lnTo>
                    <a:pt x="224" y="63"/>
                  </a:lnTo>
                  <a:lnTo>
                    <a:pt x="223" y="61"/>
                  </a:lnTo>
                  <a:lnTo>
                    <a:pt x="222" y="59"/>
                  </a:lnTo>
                  <a:lnTo>
                    <a:pt x="221" y="55"/>
                  </a:lnTo>
                  <a:lnTo>
                    <a:pt x="221" y="53"/>
                  </a:lnTo>
                  <a:lnTo>
                    <a:pt x="220" y="49"/>
                  </a:lnTo>
                  <a:lnTo>
                    <a:pt x="219" y="47"/>
                  </a:lnTo>
                  <a:lnTo>
                    <a:pt x="218" y="44"/>
                  </a:lnTo>
                  <a:lnTo>
                    <a:pt x="217" y="56"/>
                  </a:lnTo>
                  <a:lnTo>
                    <a:pt x="215" y="68"/>
                  </a:lnTo>
                  <a:lnTo>
                    <a:pt x="212" y="80"/>
                  </a:lnTo>
                  <a:lnTo>
                    <a:pt x="209" y="91"/>
                  </a:lnTo>
                  <a:lnTo>
                    <a:pt x="203" y="102"/>
                  </a:lnTo>
                  <a:lnTo>
                    <a:pt x="198" y="113"/>
                  </a:lnTo>
                  <a:lnTo>
                    <a:pt x="192" y="122"/>
                  </a:lnTo>
                  <a:lnTo>
                    <a:pt x="186" y="130"/>
                  </a:lnTo>
                  <a:lnTo>
                    <a:pt x="178" y="138"/>
                  </a:lnTo>
                  <a:lnTo>
                    <a:pt x="170" y="145"/>
                  </a:lnTo>
                  <a:lnTo>
                    <a:pt x="162" y="151"/>
                  </a:lnTo>
                  <a:lnTo>
                    <a:pt x="153" y="157"/>
                  </a:lnTo>
                  <a:lnTo>
                    <a:pt x="144" y="160"/>
                  </a:lnTo>
                  <a:lnTo>
                    <a:pt x="134" y="163"/>
                  </a:lnTo>
                  <a:lnTo>
                    <a:pt x="124" y="165"/>
                  </a:lnTo>
                  <a:lnTo>
                    <a:pt x="113" y="165"/>
                  </a:lnTo>
                  <a:lnTo>
                    <a:pt x="103" y="165"/>
                  </a:lnTo>
                  <a:lnTo>
                    <a:pt x="92" y="163"/>
                  </a:lnTo>
                  <a:lnTo>
                    <a:pt x="81" y="160"/>
                  </a:lnTo>
                  <a:lnTo>
                    <a:pt x="72" y="156"/>
                  </a:lnTo>
                  <a:lnTo>
                    <a:pt x="63" y="151"/>
                  </a:lnTo>
                  <a:lnTo>
                    <a:pt x="54" y="145"/>
                  </a:lnTo>
                  <a:lnTo>
                    <a:pt x="46" y="138"/>
                  </a:lnTo>
                  <a:lnTo>
                    <a:pt x="39" y="129"/>
                  </a:lnTo>
                  <a:lnTo>
                    <a:pt x="32" y="121"/>
                  </a:lnTo>
                  <a:lnTo>
                    <a:pt x="26" y="111"/>
                  </a:lnTo>
                  <a:lnTo>
                    <a:pt x="21" y="101"/>
                  </a:lnTo>
                  <a:lnTo>
                    <a:pt x="17" y="90"/>
                  </a:lnTo>
                  <a:lnTo>
                    <a:pt x="13" y="79"/>
                  </a:lnTo>
                  <a:lnTo>
                    <a:pt x="11" y="67"/>
                  </a:lnTo>
                  <a:lnTo>
                    <a:pt x="9" y="55"/>
                  </a:lnTo>
                  <a:lnTo>
                    <a:pt x="9" y="42"/>
                  </a:lnTo>
                  <a:lnTo>
                    <a:pt x="9" y="36"/>
                  </a:lnTo>
                  <a:lnTo>
                    <a:pt x="9" y="31"/>
                  </a:lnTo>
                  <a:lnTo>
                    <a:pt x="10" y="25"/>
                  </a:lnTo>
                  <a:lnTo>
                    <a:pt x="10" y="20"/>
                  </a:lnTo>
                  <a:lnTo>
                    <a:pt x="11" y="15"/>
                  </a:lnTo>
                  <a:lnTo>
                    <a:pt x="12" y="9"/>
                  </a:lnTo>
                  <a:lnTo>
                    <a:pt x="13" y="5"/>
                  </a:lnTo>
                  <a:lnTo>
                    <a:pt x="15" y="0"/>
                  </a:lnTo>
                  <a:lnTo>
                    <a:pt x="13" y="2"/>
                  </a:lnTo>
                  <a:lnTo>
                    <a:pt x="11" y="5"/>
                  </a:lnTo>
                  <a:lnTo>
                    <a:pt x="9" y="7"/>
                  </a:lnTo>
                  <a:lnTo>
                    <a:pt x="8" y="8"/>
                  </a:lnTo>
                  <a:lnTo>
                    <a:pt x="6" y="11"/>
                  </a:lnTo>
                  <a:lnTo>
                    <a:pt x="5" y="13"/>
                  </a:lnTo>
                  <a:lnTo>
                    <a:pt x="3" y="15"/>
                  </a:lnTo>
                  <a:lnTo>
                    <a:pt x="1" y="18"/>
                  </a:lnTo>
                  <a:close/>
                </a:path>
              </a:pathLst>
            </a:custGeom>
            <a:solidFill>
              <a:srgbClr val="F5C6A0"/>
            </a:solidFill>
            <a:ln w="9525">
              <a:noFill/>
              <a:round/>
              <a:headEnd/>
              <a:tailEnd/>
            </a:ln>
          </p:spPr>
          <p:txBody>
            <a:bodyPr/>
            <a:lstStyle/>
            <a:p>
              <a:endParaRPr lang="zh-CN" altLang="en-US"/>
            </a:p>
          </p:txBody>
        </p:sp>
        <p:sp>
          <p:nvSpPr>
            <p:cNvPr id="133" name="Freeform 23"/>
            <p:cNvSpPr>
              <a:spLocks/>
            </p:cNvSpPr>
            <p:nvPr/>
          </p:nvSpPr>
          <p:spPr bwMode="auto">
            <a:xfrm>
              <a:off x="1140" y="2651"/>
              <a:ext cx="43" cy="30"/>
            </a:xfrm>
            <a:custGeom>
              <a:avLst/>
              <a:gdLst>
                <a:gd name="T0" fmla="*/ 0 w 217"/>
                <a:gd name="T1" fmla="*/ 0 h 180"/>
                <a:gd name="T2" fmla="*/ 0 w 217"/>
                <a:gd name="T3" fmla="*/ 0 h 180"/>
                <a:gd name="T4" fmla="*/ 0 w 217"/>
                <a:gd name="T5" fmla="*/ 0 h 180"/>
                <a:gd name="T6" fmla="*/ 0 w 217"/>
                <a:gd name="T7" fmla="*/ 0 h 180"/>
                <a:gd name="T8" fmla="*/ 0 w 217"/>
                <a:gd name="T9" fmla="*/ 0 h 180"/>
                <a:gd name="T10" fmla="*/ 0 w 217"/>
                <a:gd name="T11" fmla="*/ 0 h 180"/>
                <a:gd name="T12" fmla="*/ 0 w 217"/>
                <a:gd name="T13" fmla="*/ 0 h 180"/>
                <a:gd name="T14" fmla="*/ 0 w 217"/>
                <a:gd name="T15" fmla="*/ 0 h 180"/>
                <a:gd name="T16" fmla="*/ 0 w 217"/>
                <a:gd name="T17" fmla="*/ 0 h 180"/>
                <a:gd name="T18" fmla="*/ 0 w 217"/>
                <a:gd name="T19" fmla="*/ 0 h 180"/>
                <a:gd name="T20" fmla="*/ 0 w 217"/>
                <a:gd name="T21" fmla="*/ 0 h 180"/>
                <a:gd name="T22" fmla="*/ 0 w 217"/>
                <a:gd name="T23" fmla="*/ 0 h 180"/>
                <a:gd name="T24" fmla="*/ 0 w 217"/>
                <a:gd name="T25" fmla="*/ 0 h 180"/>
                <a:gd name="T26" fmla="*/ 0 w 217"/>
                <a:gd name="T27" fmla="*/ 0 h 180"/>
                <a:gd name="T28" fmla="*/ 0 w 217"/>
                <a:gd name="T29" fmla="*/ 0 h 180"/>
                <a:gd name="T30" fmla="*/ 0 w 217"/>
                <a:gd name="T31" fmla="*/ 0 h 180"/>
                <a:gd name="T32" fmla="*/ 0 w 217"/>
                <a:gd name="T33" fmla="*/ 0 h 180"/>
                <a:gd name="T34" fmla="*/ 0 w 217"/>
                <a:gd name="T35" fmla="*/ 0 h 180"/>
                <a:gd name="T36" fmla="*/ 0 w 217"/>
                <a:gd name="T37" fmla="*/ 0 h 180"/>
                <a:gd name="T38" fmla="*/ 0 w 217"/>
                <a:gd name="T39" fmla="*/ 0 h 180"/>
                <a:gd name="T40" fmla="*/ 0 w 217"/>
                <a:gd name="T41" fmla="*/ 0 h 180"/>
                <a:gd name="T42" fmla="*/ 0 w 217"/>
                <a:gd name="T43" fmla="*/ 0 h 180"/>
                <a:gd name="T44" fmla="*/ 0 w 217"/>
                <a:gd name="T45" fmla="*/ 0 h 180"/>
                <a:gd name="T46" fmla="*/ 0 w 217"/>
                <a:gd name="T47" fmla="*/ 0 h 180"/>
                <a:gd name="T48" fmla="*/ 0 w 217"/>
                <a:gd name="T49" fmla="*/ 0 h 180"/>
                <a:gd name="T50" fmla="*/ 0 w 217"/>
                <a:gd name="T51" fmla="*/ 0 h 180"/>
                <a:gd name="T52" fmla="*/ 0 w 217"/>
                <a:gd name="T53" fmla="*/ 0 h 180"/>
                <a:gd name="T54" fmla="*/ 0 w 217"/>
                <a:gd name="T55" fmla="*/ 0 h 180"/>
                <a:gd name="T56" fmla="*/ 0 w 217"/>
                <a:gd name="T57" fmla="*/ 0 h 180"/>
                <a:gd name="T58" fmla="*/ 0 w 217"/>
                <a:gd name="T59" fmla="*/ 0 h 180"/>
                <a:gd name="T60" fmla="*/ 0 w 217"/>
                <a:gd name="T61" fmla="*/ 0 h 180"/>
                <a:gd name="T62" fmla="*/ 0 w 217"/>
                <a:gd name="T63" fmla="*/ 0 h 180"/>
                <a:gd name="T64" fmla="*/ 0 w 217"/>
                <a:gd name="T65" fmla="*/ 0 h 180"/>
                <a:gd name="T66" fmla="*/ 0 w 217"/>
                <a:gd name="T67" fmla="*/ 0 h 180"/>
                <a:gd name="T68" fmla="*/ 0 w 217"/>
                <a:gd name="T69" fmla="*/ 0 h 180"/>
                <a:gd name="T70" fmla="*/ 0 w 217"/>
                <a:gd name="T71" fmla="*/ 0 h 180"/>
                <a:gd name="T72" fmla="*/ 0 w 217"/>
                <a:gd name="T73" fmla="*/ 0 h 180"/>
                <a:gd name="T74" fmla="*/ 0 w 217"/>
                <a:gd name="T75" fmla="*/ 0 h 180"/>
                <a:gd name="T76" fmla="*/ 0 w 217"/>
                <a:gd name="T77" fmla="*/ 0 h 180"/>
                <a:gd name="T78" fmla="*/ 0 w 217"/>
                <a:gd name="T79" fmla="*/ 0 h 180"/>
                <a:gd name="T80" fmla="*/ 0 w 217"/>
                <a:gd name="T81" fmla="*/ 0 h 180"/>
                <a:gd name="T82" fmla="*/ 0 w 217"/>
                <a:gd name="T83" fmla="*/ 0 h 180"/>
                <a:gd name="T84" fmla="*/ 0 w 217"/>
                <a:gd name="T85" fmla="*/ 0 h 180"/>
                <a:gd name="T86" fmla="*/ 0 w 217"/>
                <a:gd name="T87" fmla="*/ 0 h 180"/>
                <a:gd name="T88" fmla="*/ 0 w 217"/>
                <a:gd name="T89" fmla="*/ 0 h 180"/>
                <a:gd name="T90" fmla="*/ 0 w 217"/>
                <a:gd name="T91" fmla="*/ 0 h 180"/>
                <a:gd name="T92" fmla="*/ 0 w 217"/>
                <a:gd name="T93" fmla="*/ 0 h 180"/>
                <a:gd name="T94" fmla="*/ 0 w 217"/>
                <a:gd name="T95" fmla="*/ 0 h 180"/>
                <a:gd name="T96" fmla="*/ 0 w 217"/>
                <a:gd name="T97" fmla="*/ 0 h 180"/>
                <a:gd name="T98" fmla="*/ 0 w 217"/>
                <a:gd name="T99" fmla="*/ 0 h 180"/>
                <a:gd name="T100" fmla="*/ 0 w 217"/>
                <a:gd name="T101" fmla="*/ 0 h 180"/>
                <a:gd name="T102" fmla="*/ 0 w 217"/>
                <a:gd name="T103" fmla="*/ 0 h 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180"/>
                <a:gd name="T158" fmla="*/ 217 w 217"/>
                <a:gd name="T159" fmla="*/ 180 h 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180">
                  <a:moveTo>
                    <a:pt x="4" y="18"/>
                  </a:moveTo>
                  <a:lnTo>
                    <a:pt x="3" y="22"/>
                  </a:lnTo>
                  <a:lnTo>
                    <a:pt x="2" y="26"/>
                  </a:lnTo>
                  <a:lnTo>
                    <a:pt x="2" y="30"/>
                  </a:lnTo>
                  <a:lnTo>
                    <a:pt x="1" y="34"/>
                  </a:lnTo>
                  <a:lnTo>
                    <a:pt x="1" y="38"/>
                  </a:lnTo>
                  <a:lnTo>
                    <a:pt x="0" y="42"/>
                  </a:lnTo>
                  <a:lnTo>
                    <a:pt x="0" y="46"/>
                  </a:lnTo>
                  <a:lnTo>
                    <a:pt x="0" y="51"/>
                  </a:lnTo>
                  <a:lnTo>
                    <a:pt x="1" y="64"/>
                  </a:lnTo>
                  <a:lnTo>
                    <a:pt x="2" y="77"/>
                  </a:lnTo>
                  <a:lnTo>
                    <a:pt x="5" y="89"/>
                  </a:lnTo>
                  <a:lnTo>
                    <a:pt x="9" y="101"/>
                  </a:lnTo>
                  <a:lnTo>
                    <a:pt x="13" y="112"/>
                  </a:lnTo>
                  <a:lnTo>
                    <a:pt x="19" y="123"/>
                  </a:lnTo>
                  <a:lnTo>
                    <a:pt x="25" y="133"/>
                  </a:lnTo>
                  <a:lnTo>
                    <a:pt x="32" y="142"/>
                  </a:lnTo>
                  <a:lnTo>
                    <a:pt x="39" y="150"/>
                  </a:lnTo>
                  <a:lnTo>
                    <a:pt x="48" y="159"/>
                  </a:lnTo>
                  <a:lnTo>
                    <a:pt x="57" y="165"/>
                  </a:lnTo>
                  <a:lnTo>
                    <a:pt x="66" y="171"/>
                  </a:lnTo>
                  <a:lnTo>
                    <a:pt x="76" y="174"/>
                  </a:lnTo>
                  <a:lnTo>
                    <a:pt x="87" y="178"/>
                  </a:lnTo>
                  <a:lnTo>
                    <a:pt x="98" y="179"/>
                  </a:lnTo>
                  <a:lnTo>
                    <a:pt x="109" y="180"/>
                  </a:lnTo>
                  <a:lnTo>
                    <a:pt x="119" y="179"/>
                  </a:lnTo>
                  <a:lnTo>
                    <a:pt x="130" y="178"/>
                  </a:lnTo>
                  <a:lnTo>
                    <a:pt x="139" y="175"/>
                  </a:lnTo>
                  <a:lnTo>
                    <a:pt x="149" y="172"/>
                  </a:lnTo>
                  <a:lnTo>
                    <a:pt x="158" y="167"/>
                  </a:lnTo>
                  <a:lnTo>
                    <a:pt x="166" y="161"/>
                  </a:lnTo>
                  <a:lnTo>
                    <a:pt x="174" y="154"/>
                  </a:lnTo>
                  <a:lnTo>
                    <a:pt x="182" y="147"/>
                  </a:lnTo>
                  <a:lnTo>
                    <a:pt x="188" y="138"/>
                  </a:lnTo>
                  <a:lnTo>
                    <a:pt x="195" y="130"/>
                  </a:lnTo>
                  <a:lnTo>
                    <a:pt x="200" y="120"/>
                  </a:lnTo>
                  <a:lnTo>
                    <a:pt x="206" y="110"/>
                  </a:lnTo>
                  <a:lnTo>
                    <a:pt x="210" y="99"/>
                  </a:lnTo>
                  <a:lnTo>
                    <a:pt x="214" y="88"/>
                  </a:lnTo>
                  <a:lnTo>
                    <a:pt x="216" y="76"/>
                  </a:lnTo>
                  <a:lnTo>
                    <a:pt x="217" y="64"/>
                  </a:lnTo>
                  <a:lnTo>
                    <a:pt x="217" y="62"/>
                  </a:lnTo>
                  <a:lnTo>
                    <a:pt x="216" y="58"/>
                  </a:lnTo>
                  <a:lnTo>
                    <a:pt x="215" y="56"/>
                  </a:lnTo>
                  <a:lnTo>
                    <a:pt x="214" y="53"/>
                  </a:lnTo>
                  <a:lnTo>
                    <a:pt x="212" y="50"/>
                  </a:lnTo>
                  <a:lnTo>
                    <a:pt x="211" y="47"/>
                  </a:lnTo>
                  <a:lnTo>
                    <a:pt x="210" y="45"/>
                  </a:lnTo>
                  <a:lnTo>
                    <a:pt x="209" y="42"/>
                  </a:lnTo>
                  <a:lnTo>
                    <a:pt x="209" y="44"/>
                  </a:lnTo>
                  <a:lnTo>
                    <a:pt x="209" y="45"/>
                  </a:lnTo>
                  <a:lnTo>
                    <a:pt x="209" y="46"/>
                  </a:lnTo>
                  <a:lnTo>
                    <a:pt x="209" y="47"/>
                  </a:lnTo>
                  <a:lnTo>
                    <a:pt x="209" y="48"/>
                  </a:lnTo>
                  <a:lnTo>
                    <a:pt x="209" y="50"/>
                  </a:lnTo>
                  <a:lnTo>
                    <a:pt x="209" y="51"/>
                  </a:lnTo>
                  <a:lnTo>
                    <a:pt x="209" y="63"/>
                  </a:lnTo>
                  <a:lnTo>
                    <a:pt x="207" y="75"/>
                  </a:lnTo>
                  <a:lnTo>
                    <a:pt x="205" y="86"/>
                  </a:lnTo>
                  <a:lnTo>
                    <a:pt x="200" y="98"/>
                  </a:lnTo>
                  <a:lnTo>
                    <a:pt x="196" y="107"/>
                  </a:lnTo>
                  <a:lnTo>
                    <a:pt x="191" y="117"/>
                  </a:lnTo>
                  <a:lnTo>
                    <a:pt x="185" y="126"/>
                  </a:lnTo>
                  <a:lnTo>
                    <a:pt x="179" y="135"/>
                  </a:lnTo>
                  <a:lnTo>
                    <a:pt x="172" y="142"/>
                  </a:lnTo>
                  <a:lnTo>
                    <a:pt x="164" y="149"/>
                  </a:lnTo>
                  <a:lnTo>
                    <a:pt x="156" y="155"/>
                  </a:lnTo>
                  <a:lnTo>
                    <a:pt x="148" y="160"/>
                  </a:lnTo>
                  <a:lnTo>
                    <a:pt x="139" y="165"/>
                  </a:lnTo>
                  <a:lnTo>
                    <a:pt x="129" y="167"/>
                  </a:lnTo>
                  <a:lnTo>
                    <a:pt x="119" y="168"/>
                  </a:lnTo>
                  <a:lnTo>
                    <a:pt x="109" y="169"/>
                  </a:lnTo>
                  <a:lnTo>
                    <a:pt x="99" y="168"/>
                  </a:lnTo>
                  <a:lnTo>
                    <a:pt x="89" y="167"/>
                  </a:lnTo>
                  <a:lnTo>
                    <a:pt x="79" y="165"/>
                  </a:lnTo>
                  <a:lnTo>
                    <a:pt x="70" y="160"/>
                  </a:lnTo>
                  <a:lnTo>
                    <a:pt x="61" y="155"/>
                  </a:lnTo>
                  <a:lnTo>
                    <a:pt x="53" y="149"/>
                  </a:lnTo>
                  <a:lnTo>
                    <a:pt x="45" y="142"/>
                  </a:lnTo>
                  <a:lnTo>
                    <a:pt x="38" y="135"/>
                  </a:lnTo>
                  <a:lnTo>
                    <a:pt x="32" y="126"/>
                  </a:lnTo>
                  <a:lnTo>
                    <a:pt x="26" y="117"/>
                  </a:lnTo>
                  <a:lnTo>
                    <a:pt x="21" y="107"/>
                  </a:lnTo>
                  <a:lnTo>
                    <a:pt x="17" y="98"/>
                  </a:lnTo>
                  <a:lnTo>
                    <a:pt x="14" y="86"/>
                  </a:lnTo>
                  <a:lnTo>
                    <a:pt x="11" y="75"/>
                  </a:lnTo>
                  <a:lnTo>
                    <a:pt x="10" y="63"/>
                  </a:lnTo>
                  <a:lnTo>
                    <a:pt x="9" y="51"/>
                  </a:lnTo>
                  <a:lnTo>
                    <a:pt x="9" y="44"/>
                  </a:lnTo>
                  <a:lnTo>
                    <a:pt x="10" y="38"/>
                  </a:lnTo>
                  <a:lnTo>
                    <a:pt x="11" y="32"/>
                  </a:lnTo>
                  <a:lnTo>
                    <a:pt x="12" y="24"/>
                  </a:lnTo>
                  <a:lnTo>
                    <a:pt x="13" y="18"/>
                  </a:lnTo>
                  <a:lnTo>
                    <a:pt x="14" y="12"/>
                  </a:lnTo>
                  <a:lnTo>
                    <a:pt x="16" y="6"/>
                  </a:lnTo>
                  <a:lnTo>
                    <a:pt x="18" y="0"/>
                  </a:lnTo>
                  <a:lnTo>
                    <a:pt x="16" y="3"/>
                  </a:lnTo>
                  <a:lnTo>
                    <a:pt x="15" y="5"/>
                  </a:lnTo>
                  <a:lnTo>
                    <a:pt x="13" y="6"/>
                  </a:lnTo>
                  <a:lnTo>
                    <a:pt x="11" y="9"/>
                  </a:lnTo>
                  <a:lnTo>
                    <a:pt x="9" y="11"/>
                  </a:lnTo>
                  <a:lnTo>
                    <a:pt x="7" y="14"/>
                  </a:lnTo>
                  <a:lnTo>
                    <a:pt x="5" y="16"/>
                  </a:lnTo>
                  <a:lnTo>
                    <a:pt x="4" y="18"/>
                  </a:lnTo>
                  <a:close/>
                </a:path>
              </a:pathLst>
            </a:custGeom>
            <a:solidFill>
              <a:srgbClr val="F6C9A1"/>
            </a:solidFill>
            <a:ln w="9525">
              <a:noFill/>
              <a:round/>
              <a:headEnd/>
              <a:tailEnd/>
            </a:ln>
          </p:spPr>
          <p:txBody>
            <a:bodyPr/>
            <a:lstStyle/>
            <a:p>
              <a:endParaRPr lang="zh-CN" altLang="en-US"/>
            </a:p>
          </p:txBody>
        </p:sp>
        <p:sp>
          <p:nvSpPr>
            <p:cNvPr id="134" name="Freeform 24"/>
            <p:cNvSpPr>
              <a:spLocks/>
            </p:cNvSpPr>
            <p:nvPr/>
          </p:nvSpPr>
          <p:spPr bwMode="auto">
            <a:xfrm>
              <a:off x="1141" y="2650"/>
              <a:ext cx="42" cy="30"/>
            </a:xfrm>
            <a:custGeom>
              <a:avLst/>
              <a:gdLst>
                <a:gd name="T0" fmla="*/ 0 w 209"/>
                <a:gd name="T1" fmla="*/ 0 h 181"/>
                <a:gd name="T2" fmla="*/ 0 w 209"/>
                <a:gd name="T3" fmla="*/ 0 h 181"/>
                <a:gd name="T4" fmla="*/ 0 w 209"/>
                <a:gd name="T5" fmla="*/ 0 h 181"/>
                <a:gd name="T6" fmla="*/ 0 w 209"/>
                <a:gd name="T7" fmla="*/ 0 h 181"/>
                <a:gd name="T8" fmla="*/ 0 w 209"/>
                <a:gd name="T9" fmla="*/ 0 h 181"/>
                <a:gd name="T10" fmla="*/ 0 w 209"/>
                <a:gd name="T11" fmla="*/ 0 h 181"/>
                <a:gd name="T12" fmla="*/ 0 w 209"/>
                <a:gd name="T13" fmla="*/ 0 h 181"/>
                <a:gd name="T14" fmla="*/ 0 w 209"/>
                <a:gd name="T15" fmla="*/ 0 h 181"/>
                <a:gd name="T16" fmla="*/ 0 w 209"/>
                <a:gd name="T17" fmla="*/ 0 h 181"/>
                <a:gd name="T18" fmla="*/ 0 w 209"/>
                <a:gd name="T19" fmla="*/ 0 h 181"/>
                <a:gd name="T20" fmla="*/ 0 w 209"/>
                <a:gd name="T21" fmla="*/ 0 h 181"/>
                <a:gd name="T22" fmla="*/ 0 w 209"/>
                <a:gd name="T23" fmla="*/ 0 h 181"/>
                <a:gd name="T24" fmla="*/ 0 w 209"/>
                <a:gd name="T25" fmla="*/ 0 h 181"/>
                <a:gd name="T26" fmla="*/ 0 w 209"/>
                <a:gd name="T27" fmla="*/ 0 h 181"/>
                <a:gd name="T28" fmla="*/ 0 w 209"/>
                <a:gd name="T29" fmla="*/ 0 h 181"/>
                <a:gd name="T30" fmla="*/ 0 w 209"/>
                <a:gd name="T31" fmla="*/ 0 h 181"/>
                <a:gd name="T32" fmla="*/ 0 w 209"/>
                <a:gd name="T33" fmla="*/ 0 h 181"/>
                <a:gd name="T34" fmla="*/ 0 w 209"/>
                <a:gd name="T35" fmla="*/ 0 h 181"/>
                <a:gd name="T36" fmla="*/ 0 w 209"/>
                <a:gd name="T37" fmla="*/ 0 h 181"/>
                <a:gd name="T38" fmla="*/ 0 w 209"/>
                <a:gd name="T39" fmla="*/ 0 h 181"/>
                <a:gd name="T40" fmla="*/ 0 w 209"/>
                <a:gd name="T41" fmla="*/ 0 h 181"/>
                <a:gd name="T42" fmla="*/ 0 w 209"/>
                <a:gd name="T43" fmla="*/ 0 h 181"/>
                <a:gd name="T44" fmla="*/ 0 w 209"/>
                <a:gd name="T45" fmla="*/ 0 h 181"/>
                <a:gd name="T46" fmla="*/ 0 w 209"/>
                <a:gd name="T47" fmla="*/ 0 h 181"/>
                <a:gd name="T48" fmla="*/ 0 w 209"/>
                <a:gd name="T49" fmla="*/ 0 h 181"/>
                <a:gd name="T50" fmla="*/ 0 w 209"/>
                <a:gd name="T51" fmla="*/ 0 h 181"/>
                <a:gd name="T52" fmla="*/ 0 w 209"/>
                <a:gd name="T53" fmla="*/ 0 h 181"/>
                <a:gd name="T54" fmla="*/ 0 w 209"/>
                <a:gd name="T55" fmla="*/ 0 h 181"/>
                <a:gd name="T56" fmla="*/ 0 w 209"/>
                <a:gd name="T57" fmla="*/ 0 h 181"/>
                <a:gd name="T58" fmla="*/ 0 w 209"/>
                <a:gd name="T59" fmla="*/ 0 h 181"/>
                <a:gd name="T60" fmla="*/ 0 w 209"/>
                <a:gd name="T61" fmla="*/ 0 h 181"/>
                <a:gd name="T62" fmla="*/ 0 w 209"/>
                <a:gd name="T63" fmla="*/ 0 h 181"/>
                <a:gd name="T64" fmla="*/ 0 w 209"/>
                <a:gd name="T65" fmla="*/ 0 h 181"/>
                <a:gd name="T66" fmla="*/ 0 w 209"/>
                <a:gd name="T67" fmla="*/ 0 h 181"/>
                <a:gd name="T68" fmla="*/ 0 w 209"/>
                <a:gd name="T69" fmla="*/ 0 h 181"/>
                <a:gd name="T70" fmla="*/ 0 w 209"/>
                <a:gd name="T71" fmla="*/ 0 h 181"/>
                <a:gd name="T72" fmla="*/ 0 w 209"/>
                <a:gd name="T73" fmla="*/ 0 h 181"/>
                <a:gd name="T74" fmla="*/ 0 w 209"/>
                <a:gd name="T75" fmla="*/ 0 h 181"/>
                <a:gd name="T76" fmla="*/ 0 w 209"/>
                <a:gd name="T77" fmla="*/ 0 h 181"/>
                <a:gd name="T78" fmla="*/ 0 w 209"/>
                <a:gd name="T79" fmla="*/ 0 h 181"/>
                <a:gd name="T80" fmla="*/ 0 w 209"/>
                <a:gd name="T81" fmla="*/ 0 h 181"/>
                <a:gd name="T82" fmla="*/ 0 w 209"/>
                <a:gd name="T83" fmla="*/ 0 h 181"/>
                <a:gd name="T84" fmla="*/ 0 w 209"/>
                <a:gd name="T85" fmla="*/ 0 h 181"/>
                <a:gd name="T86" fmla="*/ 0 w 209"/>
                <a:gd name="T87" fmla="*/ 0 h 181"/>
                <a:gd name="T88" fmla="*/ 0 w 209"/>
                <a:gd name="T89" fmla="*/ 0 h 181"/>
                <a:gd name="T90" fmla="*/ 0 w 209"/>
                <a:gd name="T91" fmla="*/ 0 h 181"/>
                <a:gd name="T92" fmla="*/ 0 w 209"/>
                <a:gd name="T93" fmla="*/ 0 h 181"/>
                <a:gd name="T94" fmla="*/ 0 w 209"/>
                <a:gd name="T95" fmla="*/ 0 h 181"/>
                <a:gd name="T96" fmla="*/ 0 w 209"/>
                <a:gd name="T97" fmla="*/ 0 h 181"/>
                <a:gd name="T98" fmla="*/ 0 w 209"/>
                <a:gd name="T99" fmla="*/ 0 h 181"/>
                <a:gd name="T100" fmla="*/ 0 w 209"/>
                <a:gd name="T101" fmla="*/ 0 h 181"/>
                <a:gd name="T102" fmla="*/ 0 w 209"/>
                <a:gd name="T103" fmla="*/ 0 h 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09"/>
                <a:gd name="T157" fmla="*/ 0 h 181"/>
                <a:gd name="T158" fmla="*/ 209 w 209"/>
                <a:gd name="T159" fmla="*/ 181 h 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09" h="181">
                  <a:moveTo>
                    <a:pt x="6" y="16"/>
                  </a:moveTo>
                  <a:lnTo>
                    <a:pt x="4" y="21"/>
                  </a:lnTo>
                  <a:lnTo>
                    <a:pt x="3" y="25"/>
                  </a:lnTo>
                  <a:lnTo>
                    <a:pt x="2" y="31"/>
                  </a:lnTo>
                  <a:lnTo>
                    <a:pt x="1" y="36"/>
                  </a:lnTo>
                  <a:lnTo>
                    <a:pt x="1" y="41"/>
                  </a:lnTo>
                  <a:lnTo>
                    <a:pt x="0" y="47"/>
                  </a:lnTo>
                  <a:lnTo>
                    <a:pt x="0" y="52"/>
                  </a:lnTo>
                  <a:lnTo>
                    <a:pt x="0" y="58"/>
                  </a:lnTo>
                  <a:lnTo>
                    <a:pt x="0" y="71"/>
                  </a:lnTo>
                  <a:lnTo>
                    <a:pt x="2" y="83"/>
                  </a:lnTo>
                  <a:lnTo>
                    <a:pt x="4" y="95"/>
                  </a:lnTo>
                  <a:lnTo>
                    <a:pt x="8" y="106"/>
                  </a:lnTo>
                  <a:lnTo>
                    <a:pt x="12" y="117"/>
                  </a:lnTo>
                  <a:lnTo>
                    <a:pt x="17" y="127"/>
                  </a:lnTo>
                  <a:lnTo>
                    <a:pt x="23" y="137"/>
                  </a:lnTo>
                  <a:lnTo>
                    <a:pt x="30" y="145"/>
                  </a:lnTo>
                  <a:lnTo>
                    <a:pt x="37" y="154"/>
                  </a:lnTo>
                  <a:lnTo>
                    <a:pt x="45" y="161"/>
                  </a:lnTo>
                  <a:lnTo>
                    <a:pt x="54" y="167"/>
                  </a:lnTo>
                  <a:lnTo>
                    <a:pt x="63" y="172"/>
                  </a:lnTo>
                  <a:lnTo>
                    <a:pt x="72" y="176"/>
                  </a:lnTo>
                  <a:lnTo>
                    <a:pt x="83" y="179"/>
                  </a:lnTo>
                  <a:lnTo>
                    <a:pt x="94" y="181"/>
                  </a:lnTo>
                  <a:lnTo>
                    <a:pt x="104" y="181"/>
                  </a:lnTo>
                  <a:lnTo>
                    <a:pt x="115" y="181"/>
                  </a:lnTo>
                  <a:lnTo>
                    <a:pt x="125" y="179"/>
                  </a:lnTo>
                  <a:lnTo>
                    <a:pt x="135" y="176"/>
                  </a:lnTo>
                  <a:lnTo>
                    <a:pt x="144" y="173"/>
                  </a:lnTo>
                  <a:lnTo>
                    <a:pt x="153" y="167"/>
                  </a:lnTo>
                  <a:lnTo>
                    <a:pt x="161" y="161"/>
                  </a:lnTo>
                  <a:lnTo>
                    <a:pt x="169" y="154"/>
                  </a:lnTo>
                  <a:lnTo>
                    <a:pt x="177" y="146"/>
                  </a:lnTo>
                  <a:lnTo>
                    <a:pt x="183" y="138"/>
                  </a:lnTo>
                  <a:lnTo>
                    <a:pt x="189" y="129"/>
                  </a:lnTo>
                  <a:lnTo>
                    <a:pt x="194" y="118"/>
                  </a:lnTo>
                  <a:lnTo>
                    <a:pt x="200" y="107"/>
                  </a:lnTo>
                  <a:lnTo>
                    <a:pt x="203" y="96"/>
                  </a:lnTo>
                  <a:lnTo>
                    <a:pt x="206" y="84"/>
                  </a:lnTo>
                  <a:lnTo>
                    <a:pt x="208" y="72"/>
                  </a:lnTo>
                  <a:lnTo>
                    <a:pt x="209" y="60"/>
                  </a:lnTo>
                  <a:lnTo>
                    <a:pt x="207" y="57"/>
                  </a:lnTo>
                  <a:lnTo>
                    <a:pt x="206" y="54"/>
                  </a:lnTo>
                  <a:lnTo>
                    <a:pt x="205" y="52"/>
                  </a:lnTo>
                  <a:lnTo>
                    <a:pt x="204" y="49"/>
                  </a:lnTo>
                  <a:lnTo>
                    <a:pt x="202" y="46"/>
                  </a:lnTo>
                  <a:lnTo>
                    <a:pt x="201" y="43"/>
                  </a:lnTo>
                  <a:lnTo>
                    <a:pt x="200" y="41"/>
                  </a:lnTo>
                  <a:lnTo>
                    <a:pt x="197" y="39"/>
                  </a:lnTo>
                  <a:lnTo>
                    <a:pt x="197" y="41"/>
                  </a:lnTo>
                  <a:lnTo>
                    <a:pt x="198" y="43"/>
                  </a:lnTo>
                  <a:lnTo>
                    <a:pt x="198" y="46"/>
                  </a:lnTo>
                  <a:lnTo>
                    <a:pt x="198" y="48"/>
                  </a:lnTo>
                  <a:lnTo>
                    <a:pt x="198" y="51"/>
                  </a:lnTo>
                  <a:lnTo>
                    <a:pt x="198" y="53"/>
                  </a:lnTo>
                  <a:lnTo>
                    <a:pt x="200" y="55"/>
                  </a:lnTo>
                  <a:lnTo>
                    <a:pt x="200" y="58"/>
                  </a:lnTo>
                  <a:lnTo>
                    <a:pt x="198" y="70"/>
                  </a:lnTo>
                  <a:lnTo>
                    <a:pt x="197" y="81"/>
                  </a:lnTo>
                  <a:lnTo>
                    <a:pt x="194" y="91"/>
                  </a:lnTo>
                  <a:lnTo>
                    <a:pt x="191" y="102"/>
                  </a:lnTo>
                  <a:lnTo>
                    <a:pt x="187" y="112"/>
                  </a:lnTo>
                  <a:lnTo>
                    <a:pt x="182" y="121"/>
                  </a:lnTo>
                  <a:lnTo>
                    <a:pt x="177" y="130"/>
                  </a:lnTo>
                  <a:lnTo>
                    <a:pt x="171" y="138"/>
                  </a:lnTo>
                  <a:lnTo>
                    <a:pt x="164" y="145"/>
                  </a:lnTo>
                  <a:lnTo>
                    <a:pt x="157" y="151"/>
                  </a:lnTo>
                  <a:lnTo>
                    <a:pt x="149" y="157"/>
                  </a:lnTo>
                  <a:lnTo>
                    <a:pt x="141" y="162"/>
                  </a:lnTo>
                  <a:lnTo>
                    <a:pt x="132" y="166"/>
                  </a:lnTo>
                  <a:lnTo>
                    <a:pt x="123" y="169"/>
                  </a:lnTo>
                  <a:lnTo>
                    <a:pt x="114" y="170"/>
                  </a:lnTo>
                  <a:lnTo>
                    <a:pt x="104" y="170"/>
                  </a:lnTo>
                  <a:lnTo>
                    <a:pt x="94" y="170"/>
                  </a:lnTo>
                  <a:lnTo>
                    <a:pt x="85" y="169"/>
                  </a:lnTo>
                  <a:lnTo>
                    <a:pt x="76" y="166"/>
                  </a:lnTo>
                  <a:lnTo>
                    <a:pt x="66" y="162"/>
                  </a:lnTo>
                  <a:lnTo>
                    <a:pt x="58" y="157"/>
                  </a:lnTo>
                  <a:lnTo>
                    <a:pt x="50" y="151"/>
                  </a:lnTo>
                  <a:lnTo>
                    <a:pt x="43" y="145"/>
                  </a:lnTo>
                  <a:lnTo>
                    <a:pt x="36" y="138"/>
                  </a:lnTo>
                  <a:lnTo>
                    <a:pt x="30" y="130"/>
                  </a:lnTo>
                  <a:lnTo>
                    <a:pt x="25" y="121"/>
                  </a:lnTo>
                  <a:lnTo>
                    <a:pt x="20" y="112"/>
                  </a:lnTo>
                  <a:lnTo>
                    <a:pt x="16" y="102"/>
                  </a:lnTo>
                  <a:lnTo>
                    <a:pt x="13" y="91"/>
                  </a:lnTo>
                  <a:lnTo>
                    <a:pt x="11" y="81"/>
                  </a:lnTo>
                  <a:lnTo>
                    <a:pt x="9" y="70"/>
                  </a:lnTo>
                  <a:lnTo>
                    <a:pt x="9" y="58"/>
                  </a:lnTo>
                  <a:lnTo>
                    <a:pt x="9" y="49"/>
                  </a:lnTo>
                  <a:lnTo>
                    <a:pt x="10" y="42"/>
                  </a:lnTo>
                  <a:lnTo>
                    <a:pt x="11" y="35"/>
                  </a:lnTo>
                  <a:lnTo>
                    <a:pt x="12" y="28"/>
                  </a:lnTo>
                  <a:lnTo>
                    <a:pt x="14" y="21"/>
                  </a:lnTo>
                  <a:lnTo>
                    <a:pt x="16" y="13"/>
                  </a:lnTo>
                  <a:lnTo>
                    <a:pt x="19" y="6"/>
                  </a:lnTo>
                  <a:lnTo>
                    <a:pt x="22" y="0"/>
                  </a:lnTo>
                  <a:lnTo>
                    <a:pt x="20" y="1"/>
                  </a:lnTo>
                  <a:lnTo>
                    <a:pt x="18" y="4"/>
                  </a:lnTo>
                  <a:lnTo>
                    <a:pt x="16" y="6"/>
                  </a:lnTo>
                  <a:lnTo>
                    <a:pt x="14" y="7"/>
                  </a:lnTo>
                  <a:lnTo>
                    <a:pt x="12" y="10"/>
                  </a:lnTo>
                  <a:lnTo>
                    <a:pt x="10" y="12"/>
                  </a:lnTo>
                  <a:lnTo>
                    <a:pt x="8" y="13"/>
                  </a:lnTo>
                  <a:lnTo>
                    <a:pt x="6" y="16"/>
                  </a:lnTo>
                  <a:close/>
                </a:path>
              </a:pathLst>
            </a:custGeom>
            <a:solidFill>
              <a:srgbClr val="F6CBA4"/>
            </a:solidFill>
            <a:ln w="9525">
              <a:noFill/>
              <a:round/>
              <a:headEnd/>
              <a:tailEnd/>
            </a:ln>
          </p:spPr>
          <p:txBody>
            <a:bodyPr/>
            <a:lstStyle/>
            <a:p>
              <a:endParaRPr lang="zh-CN" altLang="en-US"/>
            </a:p>
          </p:txBody>
        </p:sp>
        <p:sp>
          <p:nvSpPr>
            <p:cNvPr id="135" name="Freeform 25"/>
            <p:cNvSpPr>
              <a:spLocks/>
            </p:cNvSpPr>
            <p:nvPr/>
          </p:nvSpPr>
          <p:spPr bwMode="auto">
            <a:xfrm>
              <a:off x="1142" y="2649"/>
              <a:ext cx="40" cy="30"/>
            </a:xfrm>
            <a:custGeom>
              <a:avLst/>
              <a:gdLst>
                <a:gd name="T0" fmla="*/ 0 w 200"/>
                <a:gd name="T1" fmla="*/ 0 h 183"/>
                <a:gd name="T2" fmla="*/ 0 w 200"/>
                <a:gd name="T3" fmla="*/ 0 h 183"/>
                <a:gd name="T4" fmla="*/ 0 w 200"/>
                <a:gd name="T5" fmla="*/ 0 h 183"/>
                <a:gd name="T6" fmla="*/ 0 w 200"/>
                <a:gd name="T7" fmla="*/ 0 h 183"/>
                <a:gd name="T8" fmla="*/ 0 w 200"/>
                <a:gd name="T9" fmla="*/ 0 h 183"/>
                <a:gd name="T10" fmla="*/ 0 w 200"/>
                <a:gd name="T11" fmla="*/ 0 h 183"/>
                <a:gd name="T12" fmla="*/ 0 w 200"/>
                <a:gd name="T13" fmla="*/ 0 h 183"/>
                <a:gd name="T14" fmla="*/ 0 w 200"/>
                <a:gd name="T15" fmla="*/ 0 h 183"/>
                <a:gd name="T16" fmla="*/ 0 w 200"/>
                <a:gd name="T17" fmla="*/ 0 h 183"/>
                <a:gd name="T18" fmla="*/ 0 w 200"/>
                <a:gd name="T19" fmla="*/ 0 h 183"/>
                <a:gd name="T20" fmla="*/ 0 w 200"/>
                <a:gd name="T21" fmla="*/ 0 h 183"/>
                <a:gd name="T22" fmla="*/ 0 w 200"/>
                <a:gd name="T23" fmla="*/ 0 h 183"/>
                <a:gd name="T24" fmla="*/ 0 w 200"/>
                <a:gd name="T25" fmla="*/ 0 h 183"/>
                <a:gd name="T26" fmla="*/ 0 w 200"/>
                <a:gd name="T27" fmla="*/ 0 h 183"/>
                <a:gd name="T28" fmla="*/ 0 w 200"/>
                <a:gd name="T29" fmla="*/ 0 h 183"/>
                <a:gd name="T30" fmla="*/ 0 w 200"/>
                <a:gd name="T31" fmla="*/ 0 h 183"/>
                <a:gd name="T32" fmla="*/ 0 w 200"/>
                <a:gd name="T33" fmla="*/ 0 h 183"/>
                <a:gd name="T34" fmla="*/ 0 w 200"/>
                <a:gd name="T35" fmla="*/ 0 h 183"/>
                <a:gd name="T36" fmla="*/ 0 w 200"/>
                <a:gd name="T37" fmla="*/ 0 h 183"/>
                <a:gd name="T38" fmla="*/ 0 w 200"/>
                <a:gd name="T39" fmla="*/ 0 h 183"/>
                <a:gd name="T40" fmla="*/ 0 w 200"/>
                <a:gd name="T41" fmla="*/ 0 h 183"/>
                <a:gd name="T42" fmla="*/ 0 w 200"/>
                <a:gd name="T43" fmla="*/ 0 h 183"/>
                <a:gd name="T44" fmla="*/ 0 w 200"/>
                <a:gd name="T45" fmla="*/ 0 h 183"/>
                <a:gd name="T46" fmla="*/ 0 w 200"/>
                <a:gd name="T47" fmla="*/ 0 h 183"/>
                <a:gd name="T48" fmla="*/ 0 w 200"/>
                <a:gd name="T49" fmla="*/ 0 h 183"/>
                <a:gd name="T50" fmla="*/ 0 w 200"/>
                <a:gd name="T51" fmla="*/ 0 h 183"/>
                <a:gd name="T52" fmla="*/ 0 w 200"/>
                <a:gd name="T53" fmla="*/ 0 h 183"/>
                <a:gd name="T54" fmla="*/ 0 w 200"/>
                <a:gd name="T55" fmla="*/ 0 h 183"/>
                <a:gd name="T56" fmla="*/ 0 w 200"/>
                <a:gd name="T57" fmla="*/ 0 h 183"/>
                <a:gd name="T58" fmla="*/ 0 w 200"/>
                <a:gd name="T59" fmla="*/ 0 h 183"/>
                <a:gd name="T60" fmla="*/ 0 w 200"/>
                <a:gd name="T61" fmla="*/ 0 h 183"/>
                <a:gd name="T62" fmla="*/ 0 w 200"/>
                <a:gd name="T63" fmla="*/ 0 h 183"/>
                <a:gd name="T64" fmla="*/ 0 w 200"/>
                <a:gd name="T65" fmla="*/ 0 h 183"/>
                <a:gd name="T66" fmla="*/ 0 w 200"/>
                <a:gd name="T67" fmla="*/ 0 h 183"/>
                <a:gd name="T68" fmla="*/ 0 w 200"/>
                <a:gd name="T69" fmla="*/ 0 h 183"/>
                <a:gd name="T70" fmla="*/ 0 w 200"/>
                <a:gd name="T71" fmla="*/ 0 h 183"/>
                <a:gd name="T72" fmla="*/ 0 w 200"/>
                <a:gd name="T73" fmla="*/ 0 h 183"/>
                <a:gd name="T74" fmla="*/ 0 w 200"/>
                <a:gd name="T75" fmla="*/ 0 h 183"/>
                <a:gd name="T76" fmla="*/ 0 w 200"/>
                <a:gd name="T77" fmla="*/ 0 h 183"/>
                <a:gd name="T78" fmla="*/ 0 w 200"/>
                <a:gd name="T79" fmla="*/ 0 h 183"/>
                <a:gd name="T80" fmla="*/ 0 w 200"/>
                <a:gd name="T81" fmla="*/ 0 h 183"/>
                <a:gd name="T82" fmla="*/ 0 w 200"/>
                <a:gd name="T83" fmla="*/ 0 h 183"/>
                <a:gd name="T84" fmla="*/ 0 w 200"/>
                <a:gd name="T85" fmla="*/ 0 h 183"/>
                <a:gd name="T86" fmla="*/ 0 w 200"/>
                <a:gd name="T87" fmla="*/ 0 h 183"/>
                <a:gd name="T88" fmla="*/ 0 w 200"/>
                <a:gd name="T89" fmla="*/ 0 h 183"/>
                <a:gd name="T90" fmla="*/ 0 w 200"/>
                <a:gd name="T91" fmla="*/ 0 h 183"/>
                <a:gd name="T92" fmla="*/ 0 w 200"/>
                <a:gd name="T93" fmla="*/ 0 h 183"/>
                <a:gd name="T94" fmla="*/ 0 w 200"/>
                <a:gd name="T95" fmla="*/ 0 h 183"/>
                <a:gd name="T96" fmla="*/ 0 w 200"/>
                <a:gd name="T97" fmla="*/ 0 h 183"/>
                <a:gd name="T98" fmla="*/ 0 w 200"/>
                <a:gd name="T99" fmla="*/ 0 h 183"/>
                <a:gd name="T100" fmla="*/ 0 w 200"/>
                <a:gd name="T101" fmla="*/ 0 h 183"/>
                <a:gd name="T102" fmla="*/ 0 w 200"/>
                <a:gd name="T103" fmla="*/ 0 h 183"/>
                <a:gd name="T104" fmla="*/ 0 w 200"/>
                <a:gd name="T105" fmla="*/ 0 h 183"/>
                <a:gd name="T106" fmla="*/ 0 w 200"/>
                <a:gd name="T107" fmla="*/ 0 h 183"/>
                <a:gd name="T108" fmla="*/ 0 w 200"/>
                <a:gd name="T109" fmla="*/ 0 h 183"/>
                <a:gd name="T110" fmla="*/ 0 w 200"/>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0"/>
                <a:gd name="T169" fmla="*/ 0 h 183"/>
                <a:gd name="T170" fmla="*/ 200 w 200"/>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0" h="183">
                  <a:moveTo>
                    <a:pt x="200" y="65"/>
                  </a:moveTo>
                  <a:lnTo>
                    <a:pt x="200" y="64"/>
                  </a:lnTo>
                  <a:lnTo>
                    <a:pt x="200" y="62"/>
                  </a:lnTo>
                  <a:lnTo>
                    <a:pt x="200" y="61"/>
                  </a:lnTo>
                  <a:lnTo>
                    <a:pt x="200" y="60"/>
                  </a:lnTo>
                  <a:lnTo>
                    <a:pt x="200" y="59"/>
                  </a:lnTo>
                  <a:lnTo>
                    <a:pt x="200" y="58"/>
                  </a:lnTo>
                  <a:lnTo>
                    <a:pt x="200" y="56"/>
                  </a:lnTo>
                  <a:lnTo>
                    <a:pt x="198" y="53"/>
                  </a:lnTo>
                  <a:lnTo>
                    <a:pt x="197" y="50"/>
                  </a:lnTo>
                  <a:lnTo>
                    <a:pt x="196" y="48"/>
                  </a:lnTo>
                  <a:lnTo>
                    <a:pt x="193" y="46"/>
                  </a:lnTo>
                  <a:lnTo>
                    <a:pt x="192" y="42"/>
                  </a:lnTo>
                  <a:lnTo>
                    <a:pt x="190" y="40"/>
                  </a:lnTo>
                  <a:lnTo>
                    <a:pt x="188" y="37"/>
                  </a:lnTo>
                  <a:lnTo>
                    <a:pt x="187" y="35"/>
                  </a:lnTo>
                  <a:lnTo>
                    <a:pt x="187" y="38"/>
                  </a:lnTo>
                  <a:lnTo>
                    <a:pt x="188" y="42"/>
                  </a:lnTo>
                  <a:lnTo>
                    <a:pt x="189" y="46"/>
                  </a:lnTo>
                  <a:lnTo>
                    <a:pt x="189" y="49"/>
                  </a:lnTo>
                  <a:lnTo>
                    <a:pt x="190" y="53"/>
                  </a:lnTo>
                  <a:lnTo>
                    <a:pt x="190" y="58"/>
                  </a:lnTo>
                  <a:lnTo>
                    <a:pt x="190" y="61"/>
                  </a:lnTo>
                  <a:lnTo>
                    <a:pt x="190" y="65"/>
                  </a:lnTo>
                  <a:lnTo>
                    <a:pt x="190" y="76"/>
                  </a:lnTo>
                  <a:lnTo>
                    <a:pt x="188" y="86"/>
                  </a:lnTo>
                  <a:lnTo>
                    <a:pt x="186" y="97"/>
                  </a:lnTo>
                  <a:lnTo>
                    <a:pt x="183" y="107"/>
                  </a:lnTo>
                  <a:lnTo>
                    <a:pt x="179" y="116"/>
                  </a:lnTo>
                  <a:lnTo>
                    <a:pt x="175" y="125"/>
                  </a:lnTo>
                  <a:lnTo>
                    <a:pt x="169" y="133"/>
                  </a:lnTo>
                  <a:lnTo>
                    <a:pt x="164" y="142"/>
                  </a:lnTo>
                  <a:lnTo>
                    <a:pt x="157" y="147"/>
                  </a:lnTo>
                  <a:lnTo>
                    <a:pt x="150" y="155"/>
                  </a:lnTo>
                  <a:lnTo>
                    <a:pt x="143" y="159"/>
                  </a:lnTo>
                  <a:lnTo>
                    <a:pt x="135" y="164"/>
                  </a:lnTo>
                  <a:lnTo>
                    <a:pt x="127" y="168"/>
                  </a:lnTo>
                  <a:lnTo>
                    <a:pt x="118" y="170"/>
                  </a:lnTo>
                  <a:lnTo>
                    <a:pt x="109" y="173"/>
                  </a:lnTo>
                  <a:lnTo>
                    <a:pt x="100" y="173"/>
                  </a:lnTo>
                  <a:lnTo>
                    <a:pt x="91" y="173"/>
                  </a:lnTo>
                  <a:lnTo>
                    <a:pt x="82" y="170"/>
                  </a:lnTo>
                  <a:lnTo>
                    <a:pt x="73" y="168"/>
                  </a:lnTo>
                  <a:lnTo>
                    <a:pt x="64" y="164"/>
                  </a:lnTo>
                  <a:lnTo>
                    <a:pt x="56" y="159"/>
                  </a:lnTo>
                  <a:lnTo>
                    <a:pt x="49" y="155"/>
                  </a:lnTo>
                  <a:lnTo>
                    <a:pt x="42" y="147"/>
                  </a:lnTo>
                  <a:lnTo>
                    <a:pt x="36" y="142"/>
                  </a:lnTo>
                  <a:lnTo>
                    <a:pt x="30" y="133"/>
                  </a:lnTo>
                  <a:lnTo>
                    <a:pt x="25" y="125"/>
                  </a:lnTo>
                  <a:lnTo>
                    <a:pt x="20" y="116"/>
                  </a:lnTo>
                  <a:lnTo>
                    <a:pt x="16" y="107"/>
                  </a:lnTo>
                  <a:lnTo>
                    <a:pt x="13" y="97"/>
                  </a:lnTo>
                  <a:lnTo>
                    <a:pt x="11" y="86"/>
                  </a:lnTo>
                  <a:lnTo>
                    <a:pt x="10" y="76"/>
                  </a:lnTo>
                  <a:lnTo>
                    <a:pt x="9" y="65"/>
                  </a:lnTo>
                  <a:lnTo>
                    <a:pt x="9" y="55"/>
                  </a:lnTo>
                  <a:lnTo>
                    <a:pt x="10" y="47"/>
                  </a:lnTo>
                  <a:lnTo>
                    <a:pt x="12" y="38"/>
                  </a:lnTo>
                  <a:lnTo>
                    <a:pt x="14" y="30"/>
                  </a:lnTo>
                  <a:lnTo>
                    <a:pt x="16" y="22"/>
                  </a:lnTo>
                  <a:lnTo>
                    <a:pt x="20" y="14"/>
                  </a:lnTo>
                  <a:lnTo>
                    <a:pt x="23" y="7"/>
                  </a:lnTo>
                  <a:lnTo>
                    <a:pt x="27" y="0"/>
                  </a:lnTo>
                  <a:lnTo>
                    <a:pt x="25" y="1"/>
                  </a:lnTo>
                  <a:lnTo>
                    <a:pt x="22" y="4"/>
                  </a:lnTo>
                  <a:lnTo>
                    <a:pt x="20" y="5"/>
                  </a:lnTo>
                  <a:lnTo>
                    <a:pt x="18" y="7"/>
                  </a:lnTo>
                  <a:lnTo>
                    <a:pt x="16" y="8"/>
                  </a:lnTo>
                  <a:lnTo>
                    <a:pt x="14" y="11"/>
                  </a:lnTo>
                  <a:lnTo>
                    <a:pt x="11" y="13"/>
                  </a:lnTo>
                  <a:lnTo>
                    <a:pt x="9" y="14"/>
                  </a:lnTo>
                  <a:lnTo>
                    <a:pt x="7" y="20"/>
                  </a:lnTo>
                  <a:lnTo>
                    <a:pt x="5" y="26"/>
                  </a:lnTo>
                  <a:lnTo>
                    <a:pt x="4" y="32"/>
                  </a:lnTo>
                  <a:lnTo>
                    <a:pt x="3" y="38"/>
                  </a:lnTo>
                  <a:lnTo>
                    <a:pt x="2" y="46"/>
                  </a:lnTo>
                  <a:lnTo>
                    <a:pt x="1" y="52"/>
                  </a:lnTo>
                  <a:lnTo>
                    <a:pt x="0" y="58"/>
                  </a:lnTo>
                  <a:lnTo>
                    <a:pt x="0" y="65"/>
                  </a:lnTo>
                  <a:lnTo>
                    <a:pt x="1" y="77"/>
                  </a:lnTo>
                  <a:lnTo>
                    <a:pt x="2" y="89"/>
                  </a:lnTo>
                  <a:lnTo>
                    <a:pt x="5" y="100"/>
                  </a:lnTo>
                  <a:lnTo>
                    <a:pt x="8" y="112"/>
                  </a:lnTo>
                  <a:lnTo>
                    <a:pt x="12" y="121"/>
                  </a:lnTo>
                  <a:lnTo>
                    <a:pt x="17" y="131"/>
                  </a:lnTo>
                  <a:lnTo>
                    <a:pt x="23" y="140"/>
                  </a:lnTo>
                  <a:lnTo>
                    <a:pt x="29" y="149"/>
                  </a:lnTo>
                  <a:lnTo>
                    <a:pt x="36" y="156"/>
                  </a:lnTo>
                  <a:lnTo>
                    <a:pt x="44" y="163"/>
                  </a:lnTo>
                  <a:lnTo>
                    <a:pt x="52" y="169"/>
                  </a:lnTo>
                  <a:lnTo>
                    <a:pt x="61" y="174"/>
                  </a:lnTo>
                  <a:lnTo>
                    <a:pt x="70" y="179"/>
                  </a:lnTo>
                  <a:lnTo>
                    <a:pt x="80" y="181"/>
                  </a:lnTo>
                  <a:lnTo>
                    <a:pt x="90" y="182"/>
                  </a:lnTo>
                  <a:lnTo>
                    <a:pt x="100" y="183"/>
                  </a:lnTo>
                  <a:lnTo>
                    <a:pt x="110" y="182"/>
                  </a:lnTo>
                  <a:lnTo>
                    <a:pt x="120" y="181"/>
                  </a:lnTo>
                  <a:lnTo>
                    <a:pt x="130" y="179"/>
                  </a:lnTo>
                  <a:lnTo>
                    <a:pt x="139" y="174"/>
                  </a:lnTo>
                  <a:lnTo>
                    <a:pt x="147" y="169"/>
                  </a:lnTo>
                  <a:lnTo>
                    <a:pt x="155" y="163"/>
                  </a:lnTo>
                  <a:lnTo>
                    <a:pt x="163" y="156"/>
                  </a:lnTo>
                  <a:lnTo>
                    <a:pt x="170" y="149"/>
                  </a:lnTo>
                  <a:lnTo>
                    <a:pt x="176" y="140"/>
                  </a:lnTo>
                  <a:lnTo>
                    <a:pt x="182" y="131"/>
                  </a:lnTo>
                  <a:lnTo>
                    <a:pt x="187" y="121"/>
                  </a:lnTo>
                  <a:lnTo>
                    <a:pt x="191" y="112"/>
                  </a:lnTo>
                  <a:lnTo>
                    <a:pt x="196" y="100"/>
                  </a:lnTo>
                  <a:lnTo>
                    <a:pt x="198" y="89"/>
                  </a:lnTo>
                  <a:lnTo>
                    <a:pt x="200" y="77"/>
                  </a:lnTo>
                  <a:lnTo>
                    <a:pt x="200" y="65"/>
                  </a:lnTo>
                  <a:close/>
                </a:path>
              </a:pathLst>
            </a:custGeom>
            <a:solidFill>
              <a:srgbClr val="F6CBA4"/>
            </a:solidFill>
            <a:ln w="9525">
              <a:noFill/>
              <a:round/>
              <a:headEnd/>
              <a:tailEnd/>
            </a:ln>
          </p:spPr>
          <p:txBody>
            <a:bodyPr/>
            <a:lstStyle/>
            <a:p>
              <a:endParaRPr lang="zh-CN" altLang="en-US"/>
            </a:p>
          </p:txBody>
        </p:sp>
        <p:sp>
          <p:nvSpPr>
            <p:cNvPr id="136" name="Freeform 26"/>
            <p:cNvSpPr>
              <a:spLocks/>
            </p:cNvSpPr>
            <p:nvPr/>
          </p:nvSpPr>
          <p:spPr bwMode="auto">
            <a:xfrm>
              <a:off x="1143" y="2648"/>
              <a:ext cx="38" cy="30"/>
            </a:xfrm>
            <a:custGeom>
              <a:avLst/>
              <a:gdLst>
                <a:gd name="T0" fmla="*/ 0 w 191"/>
                <a:gd name="T1" fmla="*/ 0 h 183"/>
                <a:gd name="T2" fmla="*/ 0 w 191"/>
                <a:gd name="T3" fmla="*/ 0 h 183"/>
                <a:gd name="T4" fmla="*/ 0 w 191"/>
                <a:gd name="T5" fmla="*/ 0 h 183"/>
                <a:gd name="T6" fmla="*/ 0 w 191"/>
                <a:gd name="T7" fmla="*/ 0 h 183"/>
                <a:gd name="T8" fmla="*/ 0 w 191"/>
                <a:gd name="T9" fmla="*/ 0 h 183"/>
                <a:gd name="T10" fmla="*/ 0 w 191"/>
                <a:gd name="T11" fmla="*/ 0 h 183"/>
                <a:gd name="T12" fmla="*/ 0 w 191"/>
                <a:gd name="T13" fmla="*/ 0 h 183"/>
                <a:gd name="T14" fmla="*/ 0 w 191"/>
                <a:gd name="T15" fmla="*/ 0 h 183"/>
                <a:gd name="T16" fmla="*/ 0 w 191"/>
                <a:gd name="T17" fmla="*/ 0 h 183"/>
                <a:gd name="T18" fmla="*/ 0 w 191"/>
                <a:gd name="T19" fmla="*/ 0 h 183"/>
                <a:gd name="T20" fmla="*/ 0 w 191"/>
                <a:gd name="T21" fmla="*/ 0 h 183"/>
                <a:gd name="T22" fmla="*/ 0 w 191"/>
                <a:gd name="T23" fmla="*/ 0 h 183"/>
                <a:gd name="T24" fmla="*/ 0 w 191"/>
                <a:gd name="T25" fmla="*/ 0 h 183"/>
                <a:gd name="T26" fmla="*/ 0 w 191"/>
                <a:gd name="T27" fmla="*/ 0 h 183"/>
                <a:gd name="T28" fmla="*/ 0 w 191"/>
                <a:gd name="T29" fmla="*/ 0 h 183"/>
                <a:gd name="T30" fmla="*/ 0 w 191"/>
                <a:gd name="T31" fmla="*/ 0 h 183"/>
                <a:gd name="T32" fmla="*/ 0 w 191"/>
                <a:gd name="T33" fmla="*/ 0 h 183"/>
                <a:gd name="T34" fmla="*/ 0 w 191"/>
                <a:gd name="T35" fmla="*/ 0 h 183"/>
                <a:gd name="T36" fmla="*/ 0 w 191"/>
                <a:gd name="T37" fmla="*/ 0 h 183"/>
                <a:gd name="T38" fmla="*/ 0 w 191"/>
                <a:gd name="T39" fmla="*/ 0 h 183"/>
                <a:gd name="T40" fmla="*/ 0 w 191"/>
                <a:gd name="T41" fmla="*/ 0 h 183"/>
                <a:gd name="T42" fmla="*/ 0 w 191"/>
                <a:gd name="T43" fmla="*/ 0 h 183"/>
                <a:gd name="T44" fmla="*/ 0 w 191"/>
                <a:gd name="T45" fmla="*/ 0 h 183"/>
                <a:gd name="T46" fmla="*/ 0 w 191"/>
                <a:gd name="T47" fmla="*/ 0 h 183"/>
                <a:gd name="T48" fmla="*/ 0 w 191"/>
                <a:gd name="T49" fmla="*/ 0 h 183"/>
                <a:gd name="T50" fmla="*/ 0 w 191"/>
                <a:gd name="T51" fmla="*/ 0 h 183"/>
                <a:gd name="T52" fmla="*/ 0 w 191"/>
                <a:gd name="T53" fmla="*/ 0 h 183"/>
                <a:gd name="T54" fmla="*/ 0 w 191"/>
                <a:gd name="T55" fmla="*/ 0 h 183"/>
                <a:gd name="T56" fmla="*/ 0 w 191"/>
                <a:gd name="T57" fmla="*/ 0 h 183"/>
                <a:gd name="T58" fmla="*/ 0 w 191"/>
                <a:gd name="T59" fmla="*/ 0 h 183"/>
                <a:gd name="T60" fmla="*/ 0 w 191"/>
                <a:gd name="T61" fmla="*/ 0 h 183"/>
                <a:gd name="T62" fmla="*/ 0 w 191"/>
                <a:gd name="T63" fmla="*/ 0 h 183"/>
                <a:gd name="T64" fmla="*/ 0 w 191"/>
                <a:gd name="T65" fmla="*/ 0 h 183"/>
                <a:gd name="T66" fmla="*/ 0 w 191"/>
                <a:gd name="T67" fmla="*/ 0 h 183"/>
                <a:gd name="T68" fmla="*/ 0 w 191"/>
                <a:gd name="T69" fmla="*/ 0 h 183"/>
                <a:gd name="T70" fmla="*/ 0 w 191"/>
                <a:gd name="T71" fmla="*/ 0 h 183"/>
                <a:gd name="T72" fmla="*/ 0 w 191"/>
                <a:gd name="T73" fmla="*/ 0 h 183"/>
                <a:gd name="T74" fmla="*/ 0 w 191"/>
                <a:gd name="T75" fmla="*/ 0 h 183"/>
                <a:gd name="T76" fmla="*/ 0 w 191"/>
                <a:gd name="T77" fmla="*/ 0 h 183"/>
                <a:gd name="T78" fmla="*/ 0 w 191"/>
                <a:gd name="T79" fmla="*/ 0 h 183"/>
                <a:gd name="T80" fmla="*/ 0 w 191"/>
                <a:gd name="T81" fmla="*/ 0 h 183"/>
                <a:gd name="T82" fmla="*/ 0 w 191"/>
                <a:gd name="T83" fmla="*/ 0 h 183"/>
                <a:gd name="T84" fmla="*/ 0 w 191"/>
                <a:gd name="T85" fmla="*/ 0 h 183"/>
                <a:gd name="T86" fmla="*/ 0 w 191"/>
                <a:gd name="T87" fmla="*/ 0 h 183"/>
                <a:gd name="T88" fmla="*/ 0 w 191"/>
                <a:gd name="T89" fmla="*/ 0 h 183"/>
                <a:gd name="T90" fmla="*/ 0 w 191"/>
                <a:gd name="T91" fmla="*/ 0 h 183"/>
                <a:gd name="T92" fmla="*/ 0 w 191"/>
                <a:gd name="T93" fmla="*/ 0 h 183"/>
                <a:gd name="T94" fmla="*/ 0 w 191"/>
                <a:gd name="T95" fmla="*/ 0 h 183"/>
                <a:gd name="T96" fmla="*/ 0 w 191"/>
                <a:gd name="T97" fmla="*/ 0 h 183"/>
                <a:gd name="T98" fmla="*/ 0 w 191"/>
                <a:gd name="T99" fmla="*/ 0 h 183"/>
                <a:gd name="T100" fmla="*/ 0 w 191"/>
                <a:gd name="T101" fmla="*/ 0 h 183"/>
                <a:gd name="T102" fmla="*/ 0 w 191"/>
                <a:gd name="T103" fmla="*/ 0 h 183"/>
                <a:gd name="T104" fmla="*/ 0 w 191"/>
                <a:gd name="T105" fmla="*/ 0 h 183"/>
                <a:gd name="T106" fmla="*/ 0 w 191"/>
                <a:gd name="T107" fmla="*/ 0 h 183"/>
                <a:gd name="T108" fmla="*/ 0 w 191"/>
                <a:gd name="T109" fmla="*/ 0 h 183"/>
                <a:gd name="T110" fmla="*/ 0 w 191"/>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1"/>
                <a:gd name="T169" fmla="*/ 0 h 183"/>
                <a:gd name="T170" fmla="*/ 191 w 191"/>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1" h="183">
                  <a:moveTo>
                    <a:pt x="191" y="71"/>
                  </a:moveTo>
                  <a:lnTo>
                    <a:pt x="191" y="68"/>
                  </a:lnTo>
                  <a:lnTo>
                    <a:pt x="189" y="66"/>
                  </a:lnTo>
                  <a:lnTo>
                    <a:pt x="189" y="64"/>
                  </a:lnTo>
                  <a:lnTo>
                    <a:pt x="189" y="61"/>
                  </a:lnTo>
                  <a:lnTo>
                    <a:pt x="189" y="59"/>
                  </a:lnTo>
                  <a:lnTo>
                    <a:pt x="189" y="56"/>
                  </a:lnTo>
                  <a:lnTo>
                    <a:pt x="188" y="54"/>
                  </a:lnTo>
                  <a:lnTo>
                    <a:pt x="188" y="52"/>
                  </a:lnTo>
                  <a:lnTo>
                    <a:pt x="187" y="48"/>
                  </a:lnTo>
                  <a:lnTo>
                    <a:pt x="185" y="46"/>
                  </a:lnTo>
                  <a:lnTo>
                    <a:pt x="183" y="43"/>
                  </a:lnTo>
                  <a:lnTo>
                    <a:pt x="181" y="41"/>
                  </a:lnTo>
                  <a:lnTo>
                    <a:pt x="179" y="38"/>
                  </a:lnTo>
                  <a:lnTo>
                    <a:pt x="178" y="35"/>
                  </a:lnTo>
                  <a:lnTo>
                    <a:pt x="176" y="32"/>
                  </a:lnTo>
                  <a:lnTo>
                    <a:pt x="174" y="30"/>
                  </a:lnTo>
                  <a:lnTo>
                    <a:pt x="175" y="35"/>
                  </a:lnTo>
                  <a:lnTo>
                    <a:pt x="177" y="40"/>
                  </a:lnTo>
                  <a:lnTo>
                    <a:pt x="178" y="44"/>
                  </a:lnTo>
                  <a:lnTo>
                    <a:pt x="179" y="49"/>
                  </a:lnTo>
                  <a:lnTo>
                    <a:pt x="180" y="55"/>
                  </a:lnTo>
                  <a:lnTo>
                    <a:pt x="180" y="60"/>
                  </a:lnTo>
                  <a:lnTo>
                    <a:pt x="180" y="66"/>
                  </a:lnTo>
                  <a:lnTo>
                    <a:pt x="181" y="71"/>
                  </a:lnTo>
                  <a:lnTo>
                    <a:pt x="180" y="82"/>
                  </a:lnTo>
                  <a:lnTo>
                    <a:pt x="179" y="91"/>
                  </a:lnTo>
                  <a:lnTo>
                    <a:pt x="177" y="101"/>
                  </a:lnTo>
                  <a:lnTo>
                    <a:pt x="174" y="110"/>
                  </a:lnTo>
                  <a:lnTo>
                    <a:pt x="170" y="120"/>
                  </a:lnTo>
                  <a:lnTo>
                    <a:pt x="166" y="128"/>
                  </a:lnTo>
                  <a:lnTo>
                    <a:pt x="161" y="136"/>
                  </a:lnTo>
                  <a:lnTo>
                    <a:pt x="156" y="143"/>
                  </a:lnTo>
                  <a:lnTo>
                    <a:pt x="149" y="150"/>
                  </a:lnTo>
                  <a:lnTo>
                    <a:pt x="143" y="156"/>
                  </a:lnTo>
                  <a:lnTo>
                    <a:pt x="136" y="161"/>
                  </a:lnTo>
                  <a:lnTo>
                    <a:pt x="128" y="165"/>
                  </a:lnTo>
                  <a:lnTo>
                    <a:pt x="121" y="169"/>
                  </a:lnTo>
                  <a:lnTo>
                    <a:pt x="112" y="171"/>
                  </a:lnTo>
                  <a:lnTo>
                    <a:pt x="104" y="173"/>
                  </a:lnTo>
                  <a:lnTo>
                    <a:pt x="95" y="173"/>
                  </a:lnTo>
                  <a:lnTo>
                    <a:pt x="86" y="173"/>
                  </a:lnTo>
                  <a:lnTo>
                    <a:pt x="78" y="171"/>
                  </a:lnTo>
                  <a:lnTo>
                    <a:pt x="70" y="169"/>
                  </a:lnTo>
                  <a:lnTo>
                    <a:pt x="61" y="165"/>
                  </a:lnTo>
                  <a:lnTo>
                    <a:pt x="53" y="161"/>
                  </a:lnTo>
                  <a:lnTo>
                    <a:pt x="46" y="156"/>
                  </a:lnTo>
                  <a:lnTo>
                    <a:pt x="40" y="150"/>
                  </a:lnTo>
                  <a:lnTo>
                    <a:pt x="34" y="143"/>
                  </a:lnTo>
                  <a:lnTo>
                    <a:pt x="28" y="136"/>
                  </a:lnTo>
                  <a:lnTo>
                    <a:pt x="23" y="128"/>
                  </a:lnTo>
                  <a:lnTo>
                    <a:pt x="19" y="120"/>
                  </a:lnTo>
                  <a:lnTo>
                    <a:pt x="15" y="110"/>
                  </a:lnTo>
                  <a:lnTo>
                    <a:pt x="12" y="101"/>
                  </a:lnTo>
                  <a:lnTo>
                    <a:pt x="10" y="91"/>
                  </a:lnTo>
                  <a:lnTo>
                    <a:pt x="9" y="82"/>
                  </a:lnTo>
                  <a:lnTo>
                    <a:pt x="9" y="71"/>
                  </a:lnTo>
                  <a:lnTo>
                    <a:pt x="9" y="60"/>
                  </a:lnTo>
                  <a:lnTo>
                    <a:pt x="10" y="50"/>
                  </a:lnTo>
                  <a:lnTo>
                    <a:pt x="12" y="41"/>
                  </a:lnTo>
                  <a:lnTo>
                    <a:pt x="15" y="32"/>
                  </a:lnTo>
                  <a:lnTo>
                    <a:pt x="18" y="23"/>
                  </a:lnTo>
                  <a:lnTo>
                    <a:pt x="22" y="14"/>
                  </a:lnTo>
                  <a:lnTo>
                    <a:pt x="27" y="7"/>
                  </a:lnTo>
                  <a:lnTo>
                    <a:pt x="32" y="0"/>
                  </a:lnTo>
                  <a:lnTo>
                    <a:pt x="30" y="1"/>
                  </a:lnTo>
                  <a:lnTo>
                    <a:pt x="27" y="2"/>
                  </a:lnTo>
                  <a:lnTo>
                    <a:pt x="25" y="5"/>
                  </a:lnTo>
                  <a:lnTo>
                    <a:pt x="22" y="6"/>
                  </a:lnTo>
                  <a:lnTo>
                    <a:pt x="20" y="7"/>
                  </a:lnTo>
                  <a:lnTo>
                    <a:pt x="18" y="10"/>
                  </a:lnTo>
                  <a:lnTo>
                    <a:pt x="15" y="11"/>
                  </a:lnTo>
                  <a:lnTo>
                    <a:pt x="13" y="13"/>
                  </a:lnTo>
                  <a:lnTo>
                    <a:pt x="10" y="19"/>
                  </a:lnTo>
                  <a:lnTo>
                    <a:pt x="7" y="26"/>
                  </a:lnTo>
                  <a:lnTo>
                    <a:pt x="5" y="34"/>
                  </a:lnTo>
                  <a:lnTo>
                    <a:pt x="3" y="41"/>
                  </a:lnTo>
                  <a:lnTo>
                    <a:pt x="2" y="48"/>
                  </a:lnTo>
                  <a:lnTo>
                    <a:pt x="1" y="55"/>
                  </a:lnTo>
                  <a:lnTo>
                    <a:pt x="0" y="62"/>
                  </a:lnTo>
                  <a:lnTo>
                    <a:pt x="0" y="71"/>
                  </a:lnTo>
                  <a:lnTo>
                    <a:pt x="0" y="83"/>
                  </a:lnTo>
                  <a:lnTo>
                    <a:pt x="2" y="94"/>
                  </a:lnTo>
                  <a:lnTo>
                    <a:pt x="4" y="104"/>
                  </a:lnTo>
                  <a:lnTo>
                    <a:pt x="7" y="115"/>
                  </a:lnTo>
                  <a:lnTo>
                    <a:pt x="11" y="125"/>
                  </a:lnTo>
                  <a:lnTo>
                    <a:pt x="16" y="134"/>
                  </a:lnTo>
                  <a:lnTo>
                    <a:pt x="21" y="143"/>
                  </a:lnTo>
                  <a:lnTo>
                    <a:pt x="27" y="151"/>
                  </a:lnTo>
                  <a:lnTo>
                    <a:pt x="34" y="158"/>
                  </a:lnTo>
                  <a:lnTo>
                    <a:pt x="41" y="164"/>
                  </a:lnTo>
                  <a:lnTo>
                    <a:pt x="49" y="170"/>
                  </a:lnTo>
                  <a:lnTo>
                    <a:pt x="57" y="175"/>
                  </a:lnTo>
                  <a:lnTo>
                    <a:pt x="67" y="179"/>
                  </a:lnTo>
                  <a:lnTo>
                    <a:pt x="76" y="182"/>
                  </a:lnTo>
                  <a:lnTo>
                    <a:pt x="85" y="183"/>
                  </a:lnTo>
                  <a:lnTo>
                    <a:pt x="95" y="183"/>
                  </a:lnTo>
                  <a:lnTo>
                    <a:pt x="105" y="183"/>
                  </a:lnTo>
                  <a:lnTo>
                    <a:pt x="114" y="182"/>
                  </a:lnTo>
                  <a:lnTo>
                    <a:pt x="123" y="179"/>
                  </a:lnTo>
                  <a:lnTo>
                    <a:pt x="132" y="175"/>
                  </a:lnTo>
                  <a:lnTo>
                    <a:pt x="140" y="170"/>
                  </a:lnTo>
                  <a:lnTo>
                    <a:pt x="148" y="164"/>
                  </a:lnTo>
                  <a:lnTo>
                    <a:pt x="155" y="158"/>
                  </a:lnTo>
                  <a:lnTo>
                    <a:pt x="162" y="151"/>
                  </a:lnTo>
                  <a:lnTo>
                    <a:pt x="168" y="143"/>
                  </a:lnTo>
                  <a:lnTo>
                    <a:pt x="173" y="134"/>
                  </a:lnTo>
                  <a:lnTo>
                    <a:pt x="178" y="125"/>
                  </a:lnTo>
                  <a:lnTo>
                    <a:pt x="182" y="115"/>
                  </a:lnTo>
                  <a:lnTo>
                    <a:pt x="185" y="104"/>
                  </a:lnTo>
                  <a:lnTo>
                    <a:pt x="188" y="94"/>
                  </a:lnTo>
                  <a:lnTo>
                    <a:pt x="189" y="83"/>
                  </a:lnTo>
                  <a:lnTo>
                    <a:pt x="191" y="71"/>
                  </a:lnTo>
                  <a:close/>
                </a:path>
              </a:pathLst>
            </a:custGeom>
            <a:solidFill>
              <a:srgbClr val="F7CDA5"/>
            </a:solidFill>
            <a:ln w="9525">
              <a:noFill/>
              <a:round/>
              <a:headEnd/>
              <a:tailEnd/>
            </a:ln>
          </p:spPr>
          <p:txBody>
            <a:bodyPr/>
            <a:lstStyle/>
            <a:p>
              <a:endParaRPr lang="zh-CN" altLang="en-US"/>
            </a:p>
          </p:txBody>
        </p:sp>
        <p:sp>
          <p:nvSpPr>
            <p:cNvPr id="137" name="Freeform 27"/>
            <p:cNvSpPr>
              <a:spLocks/>
            </p:cNvSpPr>
            <p:nvPr/>
          </p:nvSpPr>
          <p:spPr bwMode="auto">
            <a:xfrm>
              <a:off x="1143" y="2647"/>
              <a:ext cx="37" cy="30"/>
            </a:xfrm>
            <a:custGeom>
              <a:avLst/>
              <a:gdLst>
                <a:gd name="T0" fmla="*/ 0 w 181"/>
                <a:gd name="T1" fmla="*/ 0 h 185"/>
                <a:gd name="T2" fmla="*/ 0 w 181"/>
                <a:gd name="T3" fmla="*/ 0 h 185"/>
                <a:gd name="T4" fmla="*/ 0 w 181"/>
                <a:gd name="T5" fmla="*/ 0 h 185"/>
                <a:gd name="T6" fmla="*/ 0 w 181"/>
                <a:gd name="T7" fmla="*/ 0 h 185"/>
                <a:gd name="T8" fmla="*/ 0 w 181"/>
                <a:gd name="T9" fmla="*/ 0 h 185"/>
                <a:gd name="T10" fmla="*/ 0 w 181"/>
                <a:gd name="T11" fmla="*/ 0 h 185"/>
                <a:gd name="T12" fmla="*/ 0 w 181"/>
                <a:gd name="T13" fmla="*/ 0 h 185"/>
                <a:gd name="T14" fmla="*/ 0 w 181"/>
                <a:gd name="T15" fmla="*/ 0 h 185"/>
                <a:gd name="T16" fmla="*/ 0 w 181"/>
                <a:gd name="T17" fmla="*/ 0 h 185"/>
                <a:gd name="T18" fmla="*/ 0 w 181"/>
                <a:gd name="T19" fmla="*/ 0 h 185"/>
                <a:gd name="T20" fmla="*/ 0 w 181"/>
                <a:gd name="T21" fmla="*/ 0 h 185"/>
                <a:gd name="T22" fmla="*/ 0 w 181"/>
                <a:gd name="T23" fmla="*/ 0 h 185"/>
                <a:gd name="T24" fmla="*/ 0 w 181"/>
                <a:gd name="T25" fmla="*/ 0 h 185"/>
                <a:gd name="T26" fmla="*/ 0 w 181"/>
                <a:gd name="T27" fmla="*/ 0 h 185"/>
                <a:gd name="T28" fmla="*/ 0 w 181"/>
                <a:gd name="T29" fmla="*/ 0 h 185"/>
                <a:gd name="T30" fmla="*/ 0 w 181"/>
                <a:gd name="T31" fmla="*/ 0 h 185"/>
                <a:gd name="T32" fmla="*/ 0 w 181"/>
                <a:gd name="T33" fmla="*/ 0 h 185"/>
                <a:gd name="T34" fmla="*/ 0 w 181"/>
                <a:gd name="T35" fmla="*/ 0 h 185"/>
                <a:gd name="T36" fmla="*/ 0 w 181"/>
                <a:gd name="T37" fmla="*/ 0 h 185"/>
                <a:gd name="T38" fmla="*/ 0 w 181"/>
                <a:gd name="T39" fmla="*/ 0 h 185"/>
                <a:gd name="T40" fmla="*/ 0 w 181"/>
                <a:gd name="T41" fmla="*/ 0 h 185"/>
                <a:gd name="T42" fmla="*/ 0 w 181"/>
                <a:gd name="T43" fmla="*/ 0 h 185"/>
                <a:gd name="T44" fmla="*/ 0 w 181"/>
                <a:gd name="T45" fmla="*/ 0 h 185"/>
                <a:gd name="T46" fmla="*/ 0 w 181"/>
                <a:gd name="T47" fmla="*/ 0 h 185"/>
                <a:gd name="T48" fmla="*/ 0 w 181"/>
                <a:gd name="T49" fmla="*/ 0 h 185"/>
                <a:gd name="T50" fmla="*/ 0 w 181"/>
                <a:gd name="T51" fmla="*/ 0 h 185"/>
                <a:gd name="T52" fmla="*/ 0 w 181"/>
                <a:gd name="T53" fmla="*/ 0 h 185"/>
                <a:gd name="T54" fmla="*/ 0 w 181"/>
                <a:gd name="T55" fmla="*/ 0 h 185"/>
                <a:gd name="T56" fmla="*/ 0 w 181"/>
                <a:gd name="T57" fmla="*/ 0 h 185"/>
                <a:gd name="T58" fmla="*/ 0 w 181"/>
                <a:gd name="T59" fmla="*/ 0 h 185"/>
                <a:gd name="T60" fmla="*/ 0 w 181"/>
                <a:gd name="T61" fmla="*/ 0 h 185"/>
                <a:gd name="T62" fmla="*/ 0 w 181"/>
                <a:gd name="T63" fmla="*/ 0 h 185"/>
                <a:gd name="T64" fmla="*/ 0 w 181"/>
                <a:gd name="T65" fmla="*/ 0 h 185"/>
                <a:gd name="T66" fmla="*/ 0 w 181"/>
                <a:gd name="T67" fmla="*/ 0 h 185"/>
                <a:gd name="T68" fmla="*/ 0 w 181"/>
                <a:gd name="T69" fmla="*/ 0 h 185"/>
                <a:gd name="T70" fmla="*/ 0 w 181"/>
                <a:gd name="T71" fmla="*/ 0 h 185"/>
                <a:gd name="T72" fmla="*/ 0 w 181"/>
                <a:gd name="T73" fmla="*/ 0 h 185"/>
                <a:gd name="T74" fmla="*/ 0 w 181"/>
                <a:gd name="T75" fmla="*/ 0 h 185"/>
                <a:gd name="T76" fmla="*/ 0 w 181"/>
                <a:gd name="T77" fmla="*/ 0 h 185"/>
                <a:gd name="T78" fmla="*/ 0 w 181"/>
                <a:gd name="T79" fmla="*/ 0 h 185"/>
                <a:gd name="T80" fmla="*/ 0 w 181"/>
                <a:gd name="T81" fmla="*/ 0 h 185"/>
                <a:gd name="T82" fmla="*/ 0 w 181"/>
                <a:gd name="T83" fmla="*/ 0 h 185"/>
                <a:gd name="T84" fmla="*/ 0 w 181"/>
                <a:gd name="T85" fmla="*/ 0 h 185"/>
                <a:gd name="T86" fmla="*/ 0 w 181"/>
                <a:gd name="T87" fmla="*/ 0 h 185"/>
                <a:gd name="T88" fmla="*/ 0 w 181"/>
                <a:gd name="T89" fmla="*/ 0 h 185"/>
                <a:gd name="T90" fmla="*/ 0 w 181"/>
                <a:gd name="T91" fmla="*/ 0 h 185"/>
                <a:gd name="T92" fmla="*/ 0 w 181"/>
                <a:gd name="T93" fmla="*/ 0 h 185"/>
                <a:gd name="T94" fmla="*/ 0 w 181"/>
                <a:gd name="T95" fmla="*/ 0 h 185"/>
                <a:gd name="T96" fmla="*/ 0 w 181"/>
                <a:gd name="T97" fmla="*/ 0 h 185"/>
                <a:gd name="T98" fmla="*/ 0 w 181"/>
                <a:gd name="T99" fmla="*/ 0 h 185"/>
                <a:gd name="T100" fmla="*/ 0 w 181"/>
                <a:gd name="T101" fmla="*/ 0 h 185"/>
                <a:gd name="T102" fmla="*/ 0 w 181"/>
                <a:gd name="T103" fmla="*/ 0 h 185"/>
                <a:gd name="T104" fmla="*/ 0 w 181"/>
                <a:gd name="T105" fmla="*/ 0 h 185"/>
                <a:gd name="T106" fmla="*/ 0 w 181"/>
                <a:gd name="T107" fmla="*/ 0 h 185"/>
                <a:gd name="T108" fmla="*/ 0 w 181"/>
                <a:gd name="T109" fmla="*/ 0 h 185"/>
                <a:gd name="T110" fmla="*/ 0 w 181"/>
                <a:gd name="T111" fmla="*/ 0 h 1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1"/>
                <a:gd name="T169" fmla="*/ 0 h 185"/>
                <a:gd name="T170" fmla="*/ 181 w 181"/>
                <a:gd name="T171" fmla="*/ 185 h 1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1" h="185">
                  <a:moveTo>
                    <a:pt x="181" y="77"/>
                  </a:moveTo>
                  <a:lnTo>
                    <a:pt x="181" y="73"/>
                  </a:lnTo>
                  <a:lnTo>
                    <a:pt x="181" y="70"/>
                  </a:lnTo>
                  <a:lnTo>
                    <a:pt x="181" y="65"/>
                  </a:lnTo>
                  <a:lnTo>
                    <a:pt x="180" y="61"/>
                  </a:lnTo>
                  <a:lnTo>
                    <a:pt x="180" y="58"/>
                  </a:lnTo>
                  <a:lnTo>
                    <a:pt x="179" y="54"/>
                  </a:lnTo>
                  <a:lnTo>
                    <a:pt x="178" y="50"/>
                  </a:lnTo>
                  <a:lnTo>
                    <a:pt x="178" y="47"/>
                  </a:lnTo>
                  <a:lnTo>
                    <a:pt x="176" y="44"/>
                  </a:lnTo>
                  <a:lnTo>
                    <a:pt x="174" y="41"/>
                  </a:lnTo>
                  <a:lnTo>
                    <a:pt x="171" y="38"/>
                  </a:lnTo>
                  <a:lnTo>
                    <a:pt x="169" y="36"/>
                  </a:lnTo>
                  <a:lnTo>
                    <a:pt x="167" y="34"/>
                  </a:lnTo>
                  <a:lnTo>
                    <a:pt x="165" y="31"/>
                  </a:lnTo>
                  <a:lnTo>
                    <a:pt x="163" y="29"/>
                  </a:lnTo>
                  <a:lnTo>
                    <a:pt x="160" y="26"/>
                  </a:lnTo>
                  <a:lnTo>
                    <a:pt x="163" y="31"/>
                  </a:lnTo>
                  <a:lnTo>
                    <a:pt x="165" y="37"/>
                  </a:lnTo>
                  <a:lnTo>
                    <a:pt x="167" y="43"/>
                  </a:lnTo>
                  <a:lnTo>
                    <a:pt x="169" y="50"/>
                  </a:lnTo>
                  <a:lnTo>
                    <a:pt x="170" y="56"/>
                  </a:lnTo>
                  <a:lnTo>
                    <a:pt x="171" y="64"/>
                  </a:lnTo>
                  <a:lnTo>
                    <a:pt x="172" y="70"/>
                  </a:lnTo>
                  <a:lnTo>
                    <a:pt x="172" y="77"/>
                  </a:lnTo>
                  <a:lnTo>
                    <a:pt x="172" y="86"/>
                  </a:lnTo>
                  <a:lnTo>
                    <a:pt x="170" y="96"/>
                  </a:lnTo>
                  <a:lnTo>
                    <a:pt x="168" y="106"/>
                  </a:lnTo>
                  <a:lnTo>
                    <a:pt x="166" y="114"/>
                  </a:lnTo>
                  <a:lnTo>
                    <a:pt x="162" y="124"/>
                  </a:lnTo>
                  <a:lnTo>
                    <a:pt x="158" y="131"/>
                  </a:lnTo>
                  <a:lnTo>
                    <a:pt x="154" y="139"/>
                  </a:lnTo>
                  <a:lnTo>
                    <a:pt x="148" y="145"/>
                  </a:lnTo>
                  <a:lnTo>
                    <a:pt x="143" y="151"/>
                  </a:lnTo>
                  <a:lnTo>
                    <a:pt x="136" y="157"/>
                  </a:lnTo>
                  <a:lnTo>
                    <a:pt x="130" y="162"/>
                  </a:lnTo>
                  <a:lnTo>
                    <a:pt x="123" y="167"/>
                  </a:lnTo>
                  <a:lnTo>
                    <a:pt x="115" y="169"/>
                  </a:lnTo>
                  <a:lnTo>
                    <a:pt x="107" y="171"/>
                  </a:lnTo>
                  <a:lnTo>
                    <a:pt x="99" y="174"/>
                  </a:lnTo>
                  <a:lnTo>
                    <a:pt x="91" y="174"/>
                  </a:lnTo>
                  <a:lnTo>
                    <a:pt x="83" y="174"/>
                  </a:lnTo>
                  <a:lnTo>
                    <a:pt x="75" y="171"/>
                  </a:lnTo>
                  <a:lnTo>
                    <a:pt x="67" y="169"/>
                  </a:lnTo>
                  <a:lnTo>
                    <a:pt x="59" y="167"/>
                  </a:lnTo>
                  <a:lnTo>
                    <a:pt x="52" y="162"/>
                  </a:lnTo>
                  <a:lnTo>
                    <a:pt x="45" y="157"/>
                  </a:lnTo>
                  <a:lnTo>
                    <a:pt x="39" y="151"/>
                  </a:lnTo>
                  <a:lnTo>
                    <a:pt x="33" y="145"/>
                  </a:lnTo>
                  <a:lnTo>
                    <a:pt x="28" y="139"/>
                  </a:lnTo>
                  <a:lnTo>
                    <a:pt x="23" y="131"/>
                  </a:lnTo>
                  <a:lnTo>
                    <a:pt x="19" y="124"/>
                  </a:lnTo>
                  <a:lnTo>
                    <a:pt x="16" y="114"/>
                  </a:lnTo>
                  <a:lnTo>
                    <a:pt x="13" y="106"/>
                  </a:lnTo>
                  <a:lnTo>
                    <a:pt x="11" y="96"/>
                  </a:lnTo>
                  <a:lnTo>
                    <a:pt x="10" y="86"/>
                  </a:lnTo>
                  <a:lnTo>
                    <a:pt x="9" y="77"/>
                  </a:lnTo>
                  <a:lnTo>
                    <a:pt x="10" y="65"/>
                  </a:lnTo>
                  <a:lnTo>
                    <a:pt x="11" y="54"/>
                  </a:lnTo>
                  <a:lnTo>
                    <a:pt x="14" y="43"/>
                  </a:lnTo>
                  <a:lnTo>
                    <a:pt x="18" y="34"/>
                  </a:lnTo>
                  <a:lnTo>
                    <a:pt x="22" y="24"/>
                  </a:lnTo>
                  <a:lnTo>
                    <a:pt x="27" y="16"/>
                  </a:lnTo>
                  <a:lnTo>
                    <a:pt x="33" y="7"/>
                  </a:lnTo>
                  <a:lnTo>
                    <a:pt x="40" y="0"/>
                  </a:lnTo>
                  <a:lnTo>
                    <a:pt x="37" y="1"/>
                  </a:lnTo>
                  <a:lnTo>
                    <a:pt x="35" y="2"/>
                  </a:lnTo>
                  <a:lnTo>
                    <a:pt x="32" y="4"/>
                  </a:lnTo>
                  <a:lnTo>
                    <a:pt x="29" y="6"/>
                  </a:lnTo>
                  <a:lnTo>
                    <a:pt x="26" y="7"/>
                  </a:lnTo>
                  <a:lnTo>
                    <a:pt x="23" y="8"/>
                  </a:lnTo>
                  <a:lnTo>
                    <a:pt x="21" y="11"/>
                  </a:lnTo>
                  <a:lnTo>
                    <a:pt x="18" y="12"/>
                  </a:lnTo>
                  <a:lnTo>
                    <a:pt x="14" y="19"/>
                  </a:lnTo>
                  <a:lnTo>
                    <a:pt x="11" y="26"/>
                  </a:lnTo>
                  <a:lnTo>
                    <a:pt x="7" y="34"/>
                  </a:lnTo>
                  <a:lnTo>
                    <a:pt x="5" y="42"/>
                  </a:lnTo>
                  <a:lnTo>
                    <a:pt x="3" y="50"/>
                  </a:lnTo>
                  <a:lnTo>
                    <a:pt x="1" y="59"/>
                  </a:lnTo>
                  <a:lnTo>
                    <a:pt x="0" y="67"/>
                  </a:lnTo>
                  <a:lnTo>
                    <a:pt x="0" y="77"/>
                  </a:lnTo>
                  <a:lnTo>
                    <a:pt x="1" y="88"/>
                  </a:lnTo>
                  <a:lnTo>
                    <a:pt x="2" y="98"/>
                  </a:lnTo>
                  <a:lnTo>
                    <a:pt x="4" y="109"/>
                  </a:lnTo>
                  <a:lnTo>
                    <a:pt x="7" y="119"/>
                  </a:lnTo>
                  <a:lnTo>
                    <a:pt x="11" y="128"/>
                  </a:lnTo>
                  <a:lnTo>
                    <a:pt x="16" y="137"/>
                  </a:lnTo>
                  <a:lnTo>
                    <a:pt x="21" y="145"/>
                  </a:lnTo>
                  <a:lnTo>
                    <a:pt x="27" y="154"/>
                  </a:lnTo>
                  <a:lnTo>
                    <a:pt x="33" y="159"/>
                  </a:lnTo>
                  <a:lnTo>
                    <a:pt x="40" y="167"/>
                  </a:lnTo>
                  <a:lnTo>
                    <a:pt x="47" y="171"/>
                  </a:lnTo>
                  <a:lnTo>
                    <a:pt x="55" y="176"/>
                  </a:lnTo>
                  <a:lnTo>
                    <a:pt x="64" y="180"/>
                  </a:lnTo>
                  <a:lnTo>
                    <a:pt x="73" y="182"/>
                  </a:lnTo>
                  <a:lnTo>
                    <a:pt x="82" y="185"/>
                  </a:lnTo>
                  <a:lnTo>
                    <a:pt x="91" y="185"/>
                  </a:lnTo>
                  <a:lnTo>
                    <a:pt x="100" y="185"/>
                  </a:lnTo>
                  <a:lnTo>
                    <a:pt x="109" y="182"/>
                  </a:lnTo>
                  <a:lnTo>
                    <a:pt x="118" y="180"/>
                  </a:lnTo>
                  <a:lnTo>
                    <a:pt x="126" y="176"/>
                  </a:lnTo>
                  <a:lnTo>
                    <a:pt x="134" y="171"/>
                  </a:lnTo>
                  <a:lnTo>
                    <a:pt x="141" y="167"/>
                  </a:lnTo>
                  <a:lnTo>
                    <a:pt x="148" y="159"/>
                  </a:lnTo>
                  <a:lnTo>
                    <a:pt x="155" y="154"/>
                  </a:lnTo>
                  <a:lnTo>
                    <a:pt x="160" y="145"/>
                  </a:lnTo>
                  <a:lnTo>
                    <a:pt x="166" y="137"/>
                  </a:lnTo>
                  <a:lnTo>
                    <a:pt x="170" y="128"/>
                  </a:lnTo>
                  <a:lnTo>
                    <a:pt x="174" y="119"/>
                  </a:lnTo>
                  <a:lnTo>
                    <a:pt x="177" y="109"/>
                  </a:lnTo>
                  <a:lnTo>
                    <a:pt x="179" y="98"/>
                  </a:lnTo>
                  <a:lnTo>
                    <a:pt x="181" y="88"/>
                  </a:lnTo>
                  <a:lnTo>
                    <a:pt x="181" y="77"/>
                  </a:lnTo>
                  <a:close/>
                </a:path>
              </a:pathLst>
            </a:custGeom>
            <a:solidFill>
              <a:srgbClr val="F7CFA7"/>
            </a:solidFill>
            <a:ln w="9525">
              <a:noFill/>
              <a:round/>
              <a:headEnd/>
              <a:tailEnd/>
            </a:ln>
          </p:spPr>
          <p:txBody>
            <a:bodyPr/>
            <a:lstStyle/>
            <a:p>
              <a:endParaRPr lang="zh-CN" altLang="en-US"/>
            </a:p>
          </p:txBody>
        </p:sp>
        <p:sp>
          <p:nvSpPr>
            <p:cNvPr id="138" name="Freeform 28"/>
            <p:cNvSpPr>
              <a:spLocks/>
            </p:cNvSpPr>
            <p:nvPr/>
          </p:nvSpPr>
          <p:spPr bwMode="auto">
            <a:xfrm>
              <a:off x="1144" y="2646"/>
              <a:ext cx="35" cy="30"/>
            </a:xfrm>
            <a:custGeom>
              <a:avLst/>
              <a:gdLst>
                <a:gd name="T0" fmla="*/ 0 w 172"/>
                <a:gd name="T1" fmla="*/ 0 h 184"/>
                <a:gd name="T2" fmla="*/ 0 w 172"/>
                <a:gd name="T3" fmla="*/ 0 h 184"/>
                <a:gd name="T4" fmla="*/ 0 w 172"/>
                <a:gd name="T5" fmla="*/ 0 h 184"/>
                <a:gd name="T6" fmla="*/ 0 w 172"/>
                <a:gd name="T7" fmla="*/ 0 h 184"/>
                <a:gd name="T8" fmla="*/ 0 w 172"/>
                <a:gd name="T9" fmla="*/ 0 h 184"/>
                <a:gd name="T10" fmla="*/ 0 w 172"/>
                <a:gd name="T11" fmla="*/ 0 h 184"/>
                <a:gd name="T12" fmla="*/ 0 w 172"/>
                <a:gd name="T13" fmla="*/ 0 h 184"/>
                <a:gd name="T14" fmla="*/ 0 w 172"/>
                <a:gd name="T15" fmla="*/ 0 h 184"/>
                <a:gd name="T16" fmla="*/ 0 w 172"/>
                <a:gd name="T17" fmla="*/ 0 h 184"/>
                <a:gd name="T18" fmla="*/ 0 w 172"/>
                <a:gd name="T19" fmla="*/ 0 h 184"/>
                <a:gd name="T20" fmla="*/ 0 w 172"/>
                <a:gd name="T21" fmla="*/ 0 h 184"/>
                <a:gd name="T22" fmla="*/ 0 w 172"/>
                <a:gd name="T23" fmla="*/ 0 h 184"/>
                <a:gd name="T24" fmla="*/ 0 w 172"/>
                <a:gd name="T25" fmla="*/ 0 h 184"/>
                <a:gd name="T26" fmla="*/ 0 w 172"/>
                <a:gd name="T27" fmla="*/ 0 h 184"/>
                <a:gd name="T28" fmla="*/ 0 w 172"/>
                <a:gd name="T29" fmla="*/ 0 h 184"/>
                <a:gd name="T30" fmla="*/ 0 w 172"/>
                <a:gd name="T31" fmla="*/ 0 h 184"/>
                <a:gd name="T32" fmla="*/ 0 w 172"/>
                <a:gd name="T33" fmla="*/ 0 h 184"/>
                <a:gd name="T34" fmla="*/ 0 w 172"/>
                <a:gd name="T35" fmla="*/ 0 h 184"/>
                <a:gd name="T36" fmla="*/ 0 w 172"/>
                <a:gd name="T37" fmla="*/ 0 h 184"/>
                <a:gd name="T38" fmla="*/ 0 w 172"/>
                <a:gd name="T39" fmla="*/ 0 h 184"/>
                <a:gd name="T40" fmla="*/ 0 w 172"/>
                <a:gd name="T41" fmla="*/ 0 h 184"/>
                <a:gd name="T42" fmla="*/ 0 w 172"/>
                <a:gd name="T43" fmla="*/ 0 h 184"/>
                <a:gd name="T44" fmla="*/ 0 w 172"/>
                <a:gd name="T45" fmla="*/ 0 h 184"/>
                <a:gd name="T46" fmla="*/ 0 w 172"/>
                <a:gd name="T47" fmla="*/ 0 h 184"/>
                <a:gd name="T48" fmla="*/ 0 w 172"/>
                <a:gd name="T49" fmla="*/ 0 h 184"/>
                <a:gd name="T50" fmla="*/ 0 w 172"/>
                <a:gd name="T51" fmla="*/ 0 h 184"/>
                <a:gd name="T52" fmla="*/ 0 w 172"/>
                <a:gd name="T53" fmla="*/ 0 h 184"/>
                <a:gd name="T54" fmla="*/ 0 w 172"/>
                <a:gd name="T55" fmla="*/ 0 h 184"/>
                <a:gd name="T56" fmla="*/ 0 w 172"/>
                <a:gd name="T57" fmla="*/ 0 h 184"/>
                <a:gd name="T58" fmla="*/ 0 w 172"/>
                <a:gd name="T59" fmla="*/ 0 h 184"/>
                <a:gd name="T60" fmla="*/ 0 w 172"/>
                <a:gd name="T61" fmla="*/ 0 h 184"/>
                <a:gd name="T62" fmla="*/ 0 w 172"/>
                <a:gd name="T63" fmla="*/ 0 h 184"/>
                <a:gd name="T64" fmla="*/ 0 w 172"/>
                <a:gd name="T65" fmla="*/ 0 h 184"/>
                <a:gd name="T66" fmla="*/ 0 w 172"/>
                <a:gd name="T67" fmla="*/ 0 h 184"/>
                <a:gd name="T68" fmla="*/ 0 w 172"/>
                <a:gd name="T69" fmla="*/ 0 h 184"/>
                <a:gd name="T70" fmla="*/ 0 w 172"/>
                <a:gd name="T71" fmla="*/ 0 h 184"/>
                <a:gd name="T72" fmla="*/ 0 w 172"/>
                <a:gd name="T73" fmla="*/ 0 h 184"/>
                <a:gd name="T74" fmla="*/ 0 w 172"/>
                <a:gd name="T75" fmla="*/ 0 h 184"/>
                <a:gd name="T76" fmla="*/ 0 w 172"/>
                <a:gd name="T77" fmla="*/ 0 h 184"/>
                <a:gd name="T78" fmla="*/ 0 w 172"/>
                <a:gd name="T79" fmla="*/ 0 h 184"/>
                <a:gd name="T80" fmla="*/ 0 w 172"/>
                <a:gd name="T81" fmla="*/ 0 h 184"/>
                <a:gd name="T82" fmla="*/ 0 w 172"/>
                <a:gd name="T83" fmla="*/ 0 h 184"/>
                <a:gd name="T84" fmla="*/ 0 w 172"/>
                <a:gd name="T85" fmla="*/ 0 h 184"/>
                <a:gd name="T86" fmla="*/ 0 w 172"/>
                <a:gd name="T87" fmla="*/ 0 h 184"/>
                <a:gd name="T88" fmla="*/ 0 w 172"/>
                <a:gd name="T89" fmla="*/ 0 h 184"/>
                <a:gd name="T90" fmla="*/ 0 w 172"/>
                <a:gd name="T91" fmla="*/ 0 h 184"/>
                <a:gd name="T92" fmla="*/ 0 w 172"/>
                <a:gd name="T93" fmla="*/ 0 h 184"/>
                <a:gd name="T94" fmla="*/ 0 w 172"/>
                <a:gd name="T95" fmla="*/ 0 h 184"/>
                <a:gd name="T96" fmla="*/ 0 w 172"/>
                <a:gd name="T97" fmla="*/ 0 h 184"/>
                <a:gd name="T98" fmla="*/ 0 w 172"/>
                <a:gd name="T99" fmla="*/ 0 h 184"/>
                <a:gd name="T100" fmla="*/ 0 w 172"/>
                <a:gd name="T101" fmla="*/ 0 h 184"/>
                <a:gd name="T102" fmla="*/ 0 w 172"/>
                <a:gd name="T103" fmla="*/ 0 h 184"/>
                <a:gd name="T104" fmla="*/ 0 w 172"/>
                <a:gd name="T105" fmla="*/ 0 h 184"/>
                <a:gd name="T106" fmla="*/ 0 w 172"/>
                <a:gd name="T107" fmla="*/ 0 h 184"/>
                <a:gd name="T108" fmla="*/ 0 w 172"/>
                <a:gd name="T109" fmla="*/ 0 h 184"/>
                <a:gd name="T110" fmla="*/ 0 w 172"/>
                <a:gd name="T111" fmla="*/ 0 h 1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84"/>
                <a:gd name="T170" fmla="*/ 172 w 172"/>
                <a:gd name="T171" fmla="*/ 184 h 1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84">
                  <a:moveTo>
                    <a:pt x="172" y="82"/>
                  </a:moveTo>
                  <a:lnTo>
                    <a:pt x="171" y="77"/>
                  </a:lnTo>
                  <a:lnTo>
                    <a:pt x="171" y="71"/>
                  </a:lnTo>
                  <a:lnTo>
                    <a:pt x="171" y="66"/>
                  </a:lnTo>
                  <a:lnTo>
                    <a:pt x="170" y="60"/>
                  </a:lnTo>
                  <a:lnTo>
                    <a:pt x="169" y="55"/>
                  </a:lnTo>
                  <a:lnTo>
                    <a:pt x="168" y="51"/>
                  </a:lnTo>
                  <a:lnTo>
                    <a:pt x="166" y="46"/>
                  </a:lnTo>
                  <a:lnTo>
                    <a:pt x="165" y="41"/>
                  </a:lnTo>
                  <a:lnTo>
                    <a:pt x="162" y="39"/>
                  </a:lnTo>
                  <a:lnTo>
                    <a:pt x="160" y="36"/>
                  </a:lnTo>
                  <a:lnTo>
                    <a:pt x="157" y="33"/>
                  </a:lnTo>
                  <a:lnTo>
                    <a:pt x="154" y="30"/>
                  </a:lnTo>
                  <a:lnTo>
                    <a:pt x="152" y="28"/>
                  </a:lnTo>
                  <a:lnTo>
                    <a:pt x="149" y="25"/>
                  </a:lnTo>
                  <a:lnTo>
                    <a:pt x="146" y="23"/>
                  </a:lnTo>
                  <a:lnTo>
                    <a:pt x="143" y="21"/>
                  </a:lnTo>
                  <a:lnTo>
                    <a:pt x="147" y="27"/>
                  </a:lnTo>
                  <a:lnTo>
                    <a:pt x="151" y="34"/>
                  </a:lnTo>
                  <a:lnTo>
                    <a:pt x="155" y="41"/>
                  </a:lnTo>
                  <a:lnTo>
                    <a:pt x="157" y="48"/>
                  </a:lnTo>
                  <a:lnTo>
                    <a:pt x="160" y="57"/>
                  </a:lnTo>
                  <a:lnTo>
                    <a:pt x="161" y="65"/>
                  </a:lnTo>
                  <a:lnTo>
                    <a:pt x="162" y="73"/>
                  </a:lnTo>
                  <a:lnTo>
                    <a:pt x="163" y="82"/>
                  </a:lnTo>
                  <a:lnTo>
                    <a:pt x="162" y="91"/>
                  </a:lnTo>
                  <a:lnTo>
                    <a:pt x="161" y="100"/>
                  </a:lnTo>
                  <a:lnTo>
                    <a:pt x="159" y="109"/>
                  </a:lnTo>
                  <a:lnTo>
                    <a:pt x="157" y="118"/>
                  </a:lnTo>
                  <a:lnTo>
                    <a:pt x="153" y="125"/>
                  </a:lnTo>
                  <a:lnTo>
                    <a:pt x="149" y="133"/>
                  </a:lnTo>
                  <a:lnTo>
                    <a:pt x="145" y="141"/>
                  </a:lnTo>
                  <a:lnTo>
                    <a:pt x="140" y="147"/>
                  </a:lnTo>
                  <a:lnTo>
                    <a:pt x="135" y="153"/>
                  </a:lnTo>
                  <a:lnTo>
                    <a:pt x="129" y="157"/>
                  </a:lnTo>
                  <a:lnTo>
                    <a:pt x="123" y="162"/>
                  </a:lnTo>
                  <a:lnTo>
                    <a:pt x="116" y="166"/>
                  </a:lnTo>
                  <a:lnTo>
                    <a:pt x="109" y="169"/>
                  </a:lnTo>
                  <a:lnTo>
                    <a:pt x="102" y="172"/>
                  </a:lnTo>
                  <a:lnTo>
                    <a:pt x="94" y="173"/>
                  </a:lnTo>
                  <a:lnTo>
                    <a:pt x="86" y="173"/>
                  </a:lnTo>
                  <a:lnTo>
                    <a:pt x="78" y="173"/>
                  </a:lnTo>
                  <a:lnTo>
                    <a:pt x="71" y="172"/>
                  </a:lnTo>
                  <a:lnTo>
                    <a:pt x="63" y="169"/>
                  </a:lnTo>
                  <a:lnTo>
                    <a:pt x="55" y="166"/>
                  </a:lnTo>
                  <a:lnTo>
                    <a:pt x="49" y="162"/>
                  </a:lnTo>
                  <a:lnTo>
                    <a:pt x="42" y="157"/>
                  </a:lnTo>
                  <a:lnTo>
                    <a:pt x="36" y="153"/>
                  </a:lnTo>
                  <a:lnTo>
                    <a:pt x="31" y="147"/>
                  </a:lnTo>
                  <a:lnTo>
                    <a:pt x="26" y="141"/>
                  </a:lnTo>
                  <a:lnTo>
                    <a:pt x="22" y="133"/>
                  </a:lnTo>
                  <a:lnTo>
                    <a:pt x="18" y="125"/>
                  </a:lnTo>
                  <a:lnTo>
                    <a:pt x="15" y="118"/>
                  </a:lnTo>
                  <a:lnTo>
                    <a:pt x="12" y="109"/>
                  </a:lnTo>
                  <a:lnTo>
                    <a:pt x="10" y="100"/>
                  </a:lnTo>
                  <a:lnTo>
                    <a:pt x="9" y="91"/>
                  </a:lnTo>
                  <a:lnTo>
                    <a:pt x="9" y="82"/>
                  </a:lnTo>
                  <a:lnTo>
                    <a:pt x="9" y="69"/>
                  </a:lnTo>
                  <a:lnTo>
                    <a:pt x="12" y="57"/>
                  </a:lnTo>
                  <a:lnTo>
                    <a:pt x="15" y="45"/>
                  </a:lnTo>
                  <a:lnTo>
                    <a:pt x="20" y="34"/>
                  </a:lnTo>
                  <a:lnTo>
                    <a:pt x="26" y="24"/>
                  </a:lnTo>
                  <a:lnTo>
                    <a:pt x="33" y="15"/>
                  </a:lnTo>
                  <a:lnTo>
                    <a:pt x="41" y="7"/>
                  </a:lnTo>
                  <a:lnTo>
                    <a:pt x="49" y="0"/>
                  </a:lnTo>
                  <a:lnTo>
                    <a:pt x="46" y="2"/>
                  </a:lnTo>
                  <a:lnTo>
                    <a:pt x="43" y="3"/>
                  </a:lnTo>
                  <a:lnTo>
                    <a:pt x="39" y="4"/>
                  </a:lnTo>
                  <a:lnTo>
                    <a:pt x="36" y="5"/>
                  </a:lnTo>
                  <a:lnTo>
                    <a:pt x="33" y="6"/>
                  </a:lnTo>
                  <a:lnTo>
                    <a:pt x="30" y="7"/>
                  </a:lnTo>
                  <a:lnTo>
                    <a:pt x="27" y="10"/>
                  </a:lnTo>
                  <a:lnTo>
                    <a:pt x="23" y="11"/>
                  </a:lnTo>
                  <a:lnTo>
                    <a:pt x="18" y="18"/>
                  </a:lnTo>
                  <a:lnTo>
                    <a:pt x="13" y="25"/>
                  </a:lnTo>
                  <a:lnTo>
                    <a:pt x="9" y="34"/>
                  </a:lnTo>
                  <a:lnTo>
                    <a:pt x="6" y="43"/>
                  </a:lnTo>
                  <a:lnTo>
                    <a:pt x="3" y="52"/>
                  </a:lnTo>
                  <a:lnTo>
                    <a:pt x="1" y="61"/>
                  </a:lnTo>
                  <a:lnTo>
                    <a:pt x="0" y="71"/>
                  </a:lnTo>
                  <a:lnTo>
                    <a:pt x="0" y="82"/>
                  </a:lnTo>
                  <a:lnTo>
                    <a:pt x="0" y="93"/>
                  </a:lnTo>
                  <a:lnTo>
                    <a:pt x="1" y="102"/>
                  </a:lnTo>
                  <a:lnTo>
                    <a:pt x="3" y="112"/>
                  </a:lnTo>
                  <a:lnTo>
                    <a:pt x="6" y="121"/>
                  </a:lnTo>
                  <a:lnTo>
                    <a:pt x="10" y="131"/>
                  </a:lnTo>
                  <a:lnTo>
                    <a:pt x="14" y="139"/>
                  </a:lnTo>
                  <a:lnTo>
                    <a:pt x="19" y="147"/>
                  </a:lnTo>
                  <a:lnTo>
                    <a:pt x="25" y="154"/>
                  </a:lnTo>
                  <a:lnTo>
                    <a:pt x="31" y="161"/>
                  </a:lnTo>
                  <a:lnTo>
                    <a:pt x="37" y="167"/>
                  </a:lnTo>
                  <a:lnTo>
                    <a:pt x="44" y="172"/>
                  </a:lnTo>
                  <a:lnTo>
                    <a:pt x="52" y="176"/>
                  </a:lnTo>
                  <a:lnTo>
                    <a:pt x="61" y="180"/>
                  </a:lnTo>
                  <a:lnTo>
                    <a:pt x="69" y="182"/>
                  </a:lnTo>
                  <a:lnTo>
                    <a:pt x="77" y="184"/>
                  </a:lnTo>
                  <a:lnTo>
                    <a:pt x="86" y="184"/>
                  </a:lnTo>
                  <a:lnTo>
                    <a:pt x="95" y="184"/>
                  </a:lnTo>
                  <a:lnTo>
                    <a:pt x="103" y="182"/>
                  </a:lnTo>
                  <a:lnTo>
                    <a:pt x="111" y="180"/>
                  </a:lnTo>
                  <a:lnTo>
                    <a:pt x="119" y="176"/>
                  </a:lnTo>
                  <a:lnTo>
                    <a:pt x="127" y="172"/>
                  </a:lnTo>
                  <a:lnTo>
                    <a:pt x="134" y="167"/>
                  </a:lnTo>
                  <a:lnTo>
                    <a:pt x="140" y="161"/>
                  </a:lnTo>
                  <a:lnTo>
                    <a:pt x="147" y="154"/>
                  </a:lnTo>
                  <a:lnTo>
                    <a:pt x="152" y="147"/>
                  </a:lnTo>
                  <a:lnTo>
                    <a:pt x="157" y="139"/>
                  </a:lnTo>
                  <a:lnTo>
                    <a:pt x="161" y="131"/>
                  </a:lnTo>
                  <a:lnTo>
                    <a:pt x="165" y="121"/>
                  </a:lnTo>
                  <a:lnTo>
                    <a:pt x="168" y="112"/>
                  </a:lnTo>
                  <a:lnTo>
                    <a:pt x="170" y="102"/>
                  </a:lnTo>
                  <a:lnTo>
                    <a:pt x="171" y="93"/>
                  </a:lnTo>
                  <a:lnTo>
                    <a:pt x="172" y="82"/>
                  </a:lnTo>
                  <a:close/>
                </a:path>
              </a:pathLst>
            </a:custGeom>
            <a:solidFill>
              <a:srgbClr val="F7D2A9"/>
            </a:solidFill>
            <a:ln w="9525">
              <a:noFill/>
              <a:round/>
              <a:headEnd/>
              <a:tailEnd/>
            </a:ln>
          </p:spPr>
          <p:txBody>
            <a:bodyPr/>
            <a:lstStyle/>
            <a:p>
              <a:endParaRPr lang="zh-CN" altLang="en-US"/>
            </a:p>
          </p:txBody>
        </p:sp>
        <p:sp>
          <p:nvSpPr>
            <p:cNvPr id="139" name="Freeform 29"/>
            <p:cNvSpPr>
              <a:spLocks/>
            </p:cNvSpPr>
            <p:nvPr/>
          </p:nvSpPr>
          <p:spPr bwMode="auto">
            <a:xfrm>
              <a:off x="1145" y="2645"/>
              <a:ext cx="33" cy="30"/>
            </a:xfrm>
            <a:custGeom>
              <a:avLst/>
              <a:gdLst>
                <a:gd name="T0" fmla="*/ 0 w 163"/>
                <a:gd name="T1" fmla="*/ 0 h 181"/>
                <a:gd name="T2" fmla="*/ 0 w 163"/>
                <a:gd name="T3" fmla="*/ 0 h 181"/>
                <a:gd name="T4" fmla="*/ 0 w 163"/>
                <a:gd name="T5" fmla="*/ 0 h 181"/>
                <a:gd name="T6" fmla="*/ 0 w 163"/>
                <a:gd name="T7" fmla="*/ 0 h 181"/>
                <a:gd name="T8" fmla="*/ 0 w 163"/>
                <a:gd name="T9" fmla="*/ 0 h 181"/>
                <a:gd name="T10" fmla="*/ 0 w 163"/>
                <a:gd name="T11" fmla="*/ 0 h 181"/>
                <a:gd name="T12" fmla="*/ 0 w 163"/>
                <a:gd name="T13" fmla="*/ 0 h 181"/>
                <a:gd name="T14" fmla="*/ 0 w 163"/>
                <a:gd name="T15" fmla="*/ 0 h 181"/>
                <a:gd name="T16" fmla="*/ 0 w 163"/>
                <a:gd name="T17" fmla="*/ 0 h 181"/>
                <a:gd name="T18" fmla="*/ 0 w 163"/>
                <a:gd name="T19" fmla="*/ 0 h 181"/>
                <a:gd name="T20" fmla="*/ 0 w 163"/>
                <a:gd name="T21" fmla="*/ 0 h 181"/>
                <a:gd name="T22" fmla="*/ 0 w 163"/>
                <a:gd name="T23" fmla="*/ 0 h 181"/>
                <a:gd name="T24" fmla="*/ 0 w 163"/>
                <a:gd name="T25" fmla="*/ 0 h 181"/>
                <a:gd name="T26" fmla="*/ 0 w 163"/>
                <a:gd name="T27" fmla="*/ 0 h 181"/>
                <a:gd name="T28" fmla="*/ 0 w 163"/>
                <a:gd name="T29" fmla="*/ 0 h 181"/>
                <a:gd name="T30" fmla="*/ 0 w 163"/>
                <a:gd name="T31" fmla="*/ 0 h 181"/>
                <a:gd name="T32" fmla="*/ 0 w 163"/>
                <a:gd name="T33" fmla="*/ 0 h 181"/>
                <a:gd name="T34" fmla="*/ 0 w 163"/>
                <a:gd name="T35" fmla="*/ 0 h 181"/>
                <a:gd name="T36" fmla="*/ 0 w 163"/>
                <a:gd name="T37" fmla="*/ 0 h 181"/>
                <a:gd name="T38" fmla="*/ 0 w 163"/>
                <a:gd name="T39" fmla="*/ 0 h 181"/>
                <a:gd name="T40" fmla="*/ 0 w 163"/>
                <a:gd name="T41" fmla="*/ 0 h 181"/>
                <a:gd name="T42" fmla="*/ 0 w 163"/>
                <a:gd name="T43" fmla="*/ 0 h 181"/>
                <a:gd name="T44" fmla="*/ 0 w 163"/>
                <a:gd name="T45" fmla="*/ 0 h 181"/>
                <a:gd name="T46" fmla="*/ 0 w 163"/>
                <a:gd name="T47" fmla="*/ 0 h 181"/>
                <a:gd name="T48" fmla="*/ 0 w 163"/>
                <a:gd name="T49" fmla="*/ 0 h 181"/>
                <a:gd name="T50" fmla="*/ 0 w 163"/>
                <a:gd name="T51" fmla="*/ 0 h 181"/>
                <a:gd name="T52" fmla="*/ 0 w 163"/>
                <a:gd name="T53" fmla="*/ 0 h 181"/>
                <a:gd name="T54" fmla="*/ 0 w 163"/>
                <a:gd name="T55" fmla="*/ 0 h 181"/>
                <a:gd name="T56" fmla="*/ 0 w 163"/>
                <a:gd name="T57" fmla="*/ 0 h 181"/>
                <a:gd name="T58" fmla="*/ 0 w 163"/>
                <a:gd name="T59" fmla="*/ 0 h 181"/>
                <a:gd name="T60" fmla="*/ 0 w 163"/>
                <a:gd name="T61" fmla="*/ 0 h 181"/>
                <a:gd name="T62" fmla="*/ 0 w 163"/>
                <a:gd name="T63" fmla="*/ 0 h 181"/>
                <a:gd name="T64" fmla="*/ 0 w 163"/>
                <a:gd name="T65" fmla="*/ 0 h 181"/>
                <a:gd name="T66" fmla="*/ 0 w 163"/>
                <a:gd name="T67" fmla="*/ 0 h 181"/>
                <a:gd name="T68" fmla="*/ 0 w 163"/>
                <a:gd name="T69" fmla="*/ 0 h 181"/>
                <a:gd name="T70" fmla="*/ 0 w 163"/>
                <a:gd name="T71" fmla="*/ 0 h 181"/>
                <a:gd name="T72" fmla="*/ 0 w 163"/>
                <a:gd name="T73" fmla="*/ 0 h 181"/>
                <a:gd name="T74" fmla="*/ 0 w 163"/>
                <a:gd name="T75" fmla="*/ 0 h 181"/>
                <a:gd name="T76" fmla="*/ 0 w 163"/>
                <a:gd name="T77" fmla="*/ 0 h 181"/>
                <a:gd name="T78" fmla="*/ 0 w 163"/>
                <a:gd name="T79" fmla="*/ 0 h 181"/>
                <a:gd name="T80" fmla="*/ 0 w 163"/>
                <a:gd name="T81" fmla="*/ 0 h 181"/>
                <a:gd name="T82" fmla="*/ 0 w 163"/>
                <a:gd name="T83" fmla="*/ 0 h 181"/>
                <a:gd name="T84" fmla="*/ 0 w 163"/>
                <a:gd name="T85" fmla="*/ 0 h 181"/>
                <a:gd name="T86" fmla="*/ 0 w 163"/>
                <a:gd name="T87" fmla="*/ 0 h 181"/>
                <a:gd name="T88" fmla="*/ 0 w 163"/>
                <a:gd name="T89" fmla="*/ 0 h 181"/>
                <a:gd name="T90" fmla="*/ 0 w 163"/>
                <a:gd name="T91" fmla="*/ 0 h 181"/>
                <a:gd name="T92" fmla="*/ 0 w 163"/>
                <a:gd name="T93" fmla="*/ 0 h 181"/>
                <a:gd name="T94" fmla="*/ 0 w 163"/>
                <a:gd name="T95" fmla="*/ 0 h 181"/>
                <a:gd name="T96" fmla="*/ 0 w 163"/>
                <a:gd name="T97" fmla="*/ 0 h 181"/>
                <a:gd name="T98" fmla="*/ 0 w 163"/>
                <a:gd name="T99" fmla="*/ 0 h 181"/>
                <a:gd name="T100" fmla="*/ 0 w 163"/>
                <a:gd name="T101" fmla="*/ 0 h 181"/>
                <a:gd name="T102" fmla="*/ 0 w 163"/>
                <a:gd name="T103" fmla="*/ 0 h 181"/>
                <a:gd name="T104" fmla="*/ 0 w 163"/>
                <a:gd name="T105" fmla="*/ 0 h 181"/>
                <a:gd name="T106" fmla="*/ 0 w 163"/>
                <a:gd name="T107" fmla="*/ 0 h 181"/>
                <a:gd name="T108" fmla="*/ 0 w 163"/>
                <a:gd name="T109" fmla="*/ 0 h 181"/>
                <a:gd name="T110" fmla="*/ 0 w 163"/>
                <a:gd name="T111" fmla="*/ 0 h 181"/>
                <a:gd name="T112" fmla="*/ 0 w 163"/>
                <a:gd name="T113" fmla="*/ 0 h 181"/>
                <a:gd name="T114" fmla="*/ 0 w 163"/>
                <a:gd name="T115" fmla="*/ 0 h 181"/>
                <a:gd name="T116" fmla="*/ 0 w 163"/>
                <a:gd name="T117" fmla="*/ 0 h 181"/>
                <a:gd name="T118" fmla="*/ 0 w 163"/>
                <a:gd name="T119" fmla="*/ 0 h 181"/>
                <a:gd name="T120" fmla="*/ 0 w 163"/>
                <a:gd name="T121" fmla="*/ 0 h 181"/>
                <a:gd name="T122" fmla="*/ 0 w 163"/>
                <a:gd name="T123" fmla="*/ 0 h 1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81"/>
                <a:gd name="T188" fmla="*/ 163 w 163"/>
                <a:gd name="T189" fmla="*/ 181 h 18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81">
                  <a:moveTo>
                    <a:pt x="163" y="84"/>
                  </a:moveTo>
                  <a:lnTo>
                    <a:pt x="163" y="77"/>
                  </a:lnTo>
                  <a:lnTo>
                    <a:pt x="162" y="71"/>
                  </a:lnTo>
                  <a:lnTo>
                    <a:pt x="161" y="63"/>
                  </a:lnTo>
                  <a:lnTo>
                    <a:pt x="160" y="57"/>
                  </a:lnTo>
                  <a:lnTo>
                    <a:pt x="158" y="50"/>
                  </a:lnTo>
                  <a:lnTo>
                    <a:pt x="156" y="44"/>
                  </a:lnTo>
                  <a:lnTo>
                    <a:pt x="154" y="38"/>
                  </a:lnTo>
                  <a:lnTo>
                    <a:pt x="151" y="33"/>
                  </a:lnTo>
                  <a:lnTo>
                    <a:pt x="149" y="31"/>
                  </a:lnTo>
                  <a:lnTo>
                    <a:pt x="147" y="30"/>
                  </a:lnTo>
                  <a:lnTo>
                    <a:pt x="145" y="27"/>
                  </a:lnTo>
                  <a:lnTo>
                    <a:pt x="143" y="26"/>
                  </a:lnTo>
                  <a:lnTo>
                    <a:pt x="141" y="24"/>
                  </a:lnTo>
                  <a:lnTo>
                    <a:pt x="139" y="23"/>
                  </a:lnTo>
                  <a:lnTo>
                    <a:pt x="137" y="21"/>
                  </a:lnTo>
                  <a:lnTo>
                    <a:pt x="135" y="19"/>
                  </a:lnTo>
                  <a:lnTo>
                    <a:pt x="133" y="18"/>
                  </a:lnTo>
                  <a:lnTo>
                    <a:pt x="132" y="18"/>
                  </a:lnTo>
                  <a:lnTo>
                    <a:pt x="130" y="17"/>
                  </a:lnTo>
                  <a:lnTo>
                    <a:pt x="128" y="15"/>
                  </a:lnTo>
                  <a:lnTo>
                    <a:pt x="127" y="14"/>
                  </a:lnTo>
                  <a:lnTo>
                    <a:pt x="125" y="13"/>
                  </a:lnTo>
                  <a:lnTo>
                    <a:pt x="123" y="13"/>
                  </a:lnTo>
                  <a:lnTo>
                    <a:pt x="122" y="12"/>
                  </a:lnTo>
                  <a:lnTo>
                    <a:pt x="129" y="18"/>
                  </a:lnTo>
                  <a:lnTo>
                    <a:pt x="135" y="25"/>
                  </a:lnTo>
                  <a:lnTo>
                    <a:pt x="140" y="33"/>
                  </a:lnTo>
                  <a:lnTo>
                    <a:pt x="145" y="42"/>
                  </a:lnTo>
                  <a:lnTo>
                    <a:pt x="149" y="51"/>
                  </a:lnTo>
                  <a:lnTo>
                    <a:pt x="152" y="62"/>
                  </a:lnTo>
                  <a:lnTo>
                    <a:pt x="153" y="73"/>
                  </a:lnTo>
                  <a:lnTo>
                    <a:pt x="154" y="84"/>
                  </a:lnTo>
                  <a:lnTo>
                    <a:pt x="154" y="92"/>
                  </a:lnTo>
                  <a:lnTo>
                    <a:pt x="153" y="101"/>
                  </a:lnTo>
                  <a:lnTo>
                    <a:pt x="151" y="109"/>
                  </a:lnTo>
                  <a:lnTo>
                    <a:pt x="148" y="117"/>
                  </a:lnTo>
                  <a:lnTo>
                    <a:pt x="145" y="125"/>
                  </a:lnTo>
                  <a:lnTo>
                    <a:pt x="142" y="132"/>
                  </a:lnTo>
                  <a:lnTo>
                    <a:pt x="138" y="139"/>
                  </a:lnTo>
                  <a:lnTo>
                    <a:pt x="133" y="145"/>
                  </a:lnTo>
                  <a:lnTo>
                    <a:pt x="128" y="151"/>
                  </a:lnTo>
                  <a:lnTo>
                    <a:pt x="122" y="156"/>
                  </a:lnTo>
                  <a:lnTo>
                    <a:pt x="116" y="159"/>
                  </a:lnTo>
                  <a:lnTo>
                    <a:pt x="110" y="163"/>
                  </a:lnTo>
                  <a:lnTo>
                    <a:pt x="103" y="166"/>
                  </a:lnTo>
                  <a:lnTo>
                    <a:pt x="97" y="169"/>
                  </a:lnTo>
                  <a:lnTo>
                    <a:pt x="89" y="170"/>
                  </a:lnTo>
                  <a:lnTo>
                    <a:pt x="82" y="170"/>
                  </a:lnTo>
                  <a:lnTo>
                    <a:pt x="75" y="170"/>
                  </a:lnTo>
                  <a:lnTo>
                    <a:pt x="68" y="169"/>
                  </a:lnTo>
                  <a:lnTo>
                    <a:pt x="61" y="166"/>
                  </a:lnTo>
                  <a:lnTo>
                    <a:pt x="54" y="163"/>
                  </a:lnTo>
                  <a:lnTo>
                    <a:pt x="47" y="159"/>
                  </a:lnTo>
                  <a:lnTo>
                    <a:pt x="41" y="156"/>
                  </a:lnTo>
                  <a:lnTo>
                    <a:pt x="35" y="151"/>
                  </a:lnTo>
                  <a:lnTo>
                    <a:pt x="30" y="145"/>
                  </a:lnTo>
                  <a:lnTo>
                    <a:pt x="26" y="139"/>
                  </a:lnTo>
                  <a:lnTo>
                    <a:pt x="21" y="132"/>
                  </a:lnTo>
                  <a:lnTo>
                    <a:pt x="18" y="125"/>
                  </a:lnTo>
                  <a:lnTo>
                    <a:pt x="15" y="117"/>
                  </a:lnTo>
                  <a:lnTo>
                    <a:pt x="12" y="109"/>
                  </a:lnTo>
                  <a:lnTo>
                    <a:pt x="11" y="101"/>
                  </a:lnTo>
                  <a:lnTo>
                    <a:pt x="10" y="92"/>
                  </a:lnTo>
                  <a:lnTo>
                    <a:pt x="9" y="84"/>
                  </a:lnTo>
                  <a:lnTo>
                    <a:pt x="9" y="77"/>
                  </a:lnTo>
                  <a:lnTo>
                    <a:pt x="10" y="68"/>
                  </a:lnTo>
                  <a:lnTo>
                    <a:pt x="12" y="61"/>
                  </a:lnTo>
                  <a:lnTo>
                    <a:pt x="13" y="55"/>
                  </a:lnTo>
                  <a:lnTo>
                    <a:pt x="18" y="42"/>
                  </a:lnTo>
                  <a:lnTo>
                    <a:pt x="25" y="30"/>
                  </a:lnTo>
                  <a:lnTo>
                    <a:pt x="33" y="19"/>
                  </a:lnTo>
                  <a:lnTo>
                    <a:pt x="43" y="11"/>
                  </a:lnTo>
                  <a:lnTo>
                    <a:pt x="48" y="7"/>
                  </a:lnTo>
                  <a:lnTo>
                    <a:pt x="54" y="5"/>
                  </a:lnTo>
                  <a:lnTo>
                    <a:pt x="60" y="1"/>
                  </a:lnTo>
                  <a:lnTo>
                    <a:pt x="66" y="0"/>
                  </a:lnTo>
                  <a:lnTo>
                    <a:pt x="62" y="0"/>
                  </a:lnTo>
                  <a:lnTo>
                    <a:pt x="57" y="1"/>
                  </a:lnTo>
                  <a:lnTo>
                    <a:pt x="52" y="1"/>
                  </a:lnTo>
                  <a:lnTo>
                    <a:pt x="48" y="2"/>
                  </a:lnTo>
                  <a:lnTo>
                    <a:pt x="44" y="4"/>
                  </a:lnTo>
                  <a:lnTo>
                    <a:pt x="39" y="5"/>
                  </a:lnTo>
                  <a:lnTo>
                    <a:pt x="35" y="6"/>
                  </a:lnTo>
                  <a:lnTo>
                    <a:pt x="31" y="7"/>
                  </a:lnTo>
                  <a:lnTo>
                    <a:pt x="24" y="14"/>
                  </a:lnTo>
                  <a:lnTo>
                    <a:pt x="18" y="23"/>
                  </a:lnTo>
                  <a:lnTo>
                    <a:pt x="13" y="31"/>
                  </a:lnTo>
                  <a:lnTo>
                    <a:pt x="9" y="41"/>
                  </a:lnTo>
                  <a:lnTo>
                    <a:pt x="5" y="50"/>
                  </a:lnTo>
                  <a:lnTo>
                    <a:pt x="2" y="61"/>
                  </a:lnTo>
                  <a:lnTo>
                    <a:pt x="1" y="72"/>
                  </a:lnTo>
                  <a:lnTo>
                    <a:pt x="0" y="84"/>
                  </a:lnTo>
                  <a:lnTo>
                    <a:pt x="1" y="93"/>
                  </a:lnTo>
                  <a:lnTo>
                    <a:pt x="2" y="103"/>
                  </a:lnTo>
                  <a:lnTo>
                    <a:pt x="4" y="113"/>
                  </a:lnTo>
                  <a:lnTo>
                    <a:pt x="7" y="121"/>
                  </a:lnTo>
                  <a:lnTo>
                    <a:pt x="10" y="131"/>
                  </a:lnTo>
                  <a:lnTo>
                    <a:pt x="14" y="138"/>
                  </a:lnTo>
                  <a:lnTo>
                    <a:pt x="19" y="146"/>
                  </a:lnTo>
                  <a:lnTo>
                    <a:pt x="24" y="152"/>
                  </a:lnTo>
                  <a:lnTo>
                    <a:pt x="30" y="158"/>
                  </a:lnTo>
                  <a:lnTo>
                    <a:pt x="36" y="164"/>
                  </a:lnTo>
                  <a:lnTo>
                    <a:pt x="43" y="169"/>
                  </a:lnTo>
                  <a:lnTo>
                    <a:pt x="50" y="174"/>
                  </a:lnTo>
                  <a:lnTo>
                    <a:pt x="58" y="176"/>
                  </a:lnTo>
                  <a:lnTo>
                    <a:pt x="66" y="178"/>
                  </a:lnTo>
                  <a:lnTo>
                    <a:pt x="74" y="181"/>
                  </a:lnTo>
                  <a:lnTo>
                    <a:pt x="82" y="181"/>
                  </a:lnTo>
                  <a:lnTo>
                    <a:pt x="90" y="181"/>
                  </a:lnTo>
                  <a:lnTo>
                    <a:pt x="98" y="178"/>
                  </a:lnTo>
                  <a:lnTo>
                    <a:pt x="106" y="176"/>
                  </a:lnTo>
                  <a:lnTo>
                    <a:pt x="114" y="174"/>
                  </a:lnTo>
                  <a:lnTo>
                    <a:pt x="121" y="169"/>
                  </a:lnTo>
                  <a:lnTo>
                    <a:pt x="127" y="164"/>
                  </a:lnTo>
                  <a:lnTo>
                    <a:pt x="134" y="158"/>
                  </a:lnTo>
                  <a:lnTo>
                    <a:pt x="139" y="152"/>
                  </a:lnTo>
                  <a:lnTo>
                    <a:pt x="145" y="146"/>
                  </a:lnTo>
                  <a:lnTo>
                    <a:pt x="149" y="138"/>
                  </a:lnTo>
                  <a:lnTo>
                    <a:pt x="153" y="131"/>
                  </a:lnTo>
                  <a:lnTo>
                    <a:pt x="157" y="121"/>
                  </a:lnTo>
                  <a:lnTo>
                    <a:pt x="159" y="113"/>
                  </a:lnTo>
                  <a:lnTo>
                    <a:pt x="161" y="103"/>
                  </a:lnTo>
                  <a:lnTo>
                    <a:pt x="163" y="93"/>
                  </a:lnTo>
                  <a:lnTo>
                    <a:pt x="163" y="84"/>
                  </a:lnTo>
                  <a:close/>
                </a:path>
              </a:pathLst>
            </a:custGeom>
            <a:solidFill>
              <a:srgbClr val="F8D4AB"/>
            </a:solidFill>
            <a:ln w="9525">
              <a:noFill/>
              <a:round/>
              <a:headEnd/>
              <a:tailEnd/>
            </a:ln>
          </p:spPr>
          <p:txBody>
            <a:bodyPr/>
            <a:lstStyle/>
            <a:p>
              <a:endParaRPr lang="zh-CN" altLang="en-US"/>
            </a:p>
          </p:txBody>
        </p:sp>
        <p:sp>
          <p:nvSpPr>
            <p:cNvPr id="140" name="Freeform 30"/>
            <p:cNvSpPr>
              <a:spLocks noEditPoints="1"/>
            </p:cNvSpPr>
            <p:nvPr/>
          </p:nvSpPr>
          <p:spPr bwMode="auto">
            <a:xfrm>
              <a:off x="1146" y="2645"/>
              <a:ext cx="31" cy="29"/>
            </a:xfrm>
            <a:custGeom>
              <a:avLst/>
              <a:gdLst>
                <a:gd name="T0" fmla="*/ 0 w 154"/>
                <a:gd name="T1" fmla="*/ 0 h 175"/>
                <a:gd name="T2" fmla="*/ 0 w 154"/>
                <a:gd name="T3" fmla="*/ 0 h 175"/>
                <a:gd name="T4" fmla="*/ 0 w 154"/>
                <a:gd name="T5" fmla="*/ 0 h 175"/>
                <a:gd name="T6" fmla="*/ 0 w 154"/>
                <a:gd name="T7" fmla="*/ 0 h 175"/>
                <a:gd name="T8" fmla="*/ 0 w 154"/>
                <a:gd name="T9" fmla="*/ 0 h 175"/>
                <a:gd name="T10" fmla="*/ 0 w 154"/>
                <a:gd name="T11" fmla="*/ 0 h 175"/>
                <a:gd name="T12" fmla="*/ 0 w 154"/>
                <a:gd name="T13" fmla="*/ 0 h 175"/>
                <a:gd name="T14" fmla="*/ 0 w 154"/>
                <a:gd name="T15" fmla="*/ 0 h 175"/>
                <a:gd name="T16" fmla="*/ 0 w 154"/>
                <a:gd name="T17" fmla="*/ 0 h 175"/>
                <a:gd name="T18" fmla="*/ 0 w 154"/>
                <a:gd name="T19" fmla="*/ 0 h 175"/>
                <a:gd name="T20" fmla="*/ 0 w 154"/>
                <a:gd name="T21" fmla="*/ 0 h 175"/>
                <a:gd name="T22" fmla="*/ 0 w 154"/>
                <a:gd name="T23" fmla="*/ 0 h 175"/>
                <a:gd name="T24" fmla="*/ 0 w 154"/>
                <a:gd name="T25" fmla="*/ 0 h 175"/>
                <a:gd name="T26" fmla="*/ 0 w 154"/>
                <a:gd name="T27" fmla="*/ 0 h 175"/>
                <a:gd name="T28" fmla="*/ 0 w 154"/>
                <a:gd name="T29" fmla="*/ 0 h 175"/>
                <a:gd name="T30" fmla="*/ 0 w 154"/>
                <a:gd name="T31" fmla="*/ 0 h 175"/>
                <a:gd name="T32" fmla="*/ 0 w 154"/>
                <a:gd name="T33" fmla="*/ 0 h 175"/>
                <a:gd name="T34" fmla="*/ 0 w 154"/>
                <a:gd name="T35" fmla="*/ 0 h 175"/>
                <a:gd name="T36" fmla="*/ 0 w 154"/>
                <a:gd name="T37" fmla="*/ 0 h 175"/>
                <a:gd name="T38" fmla="*/ 0 w 154"/>
                <a:gd name="T39" fmla="*/ 0 h 175"/>
                <a:gd name="T40" fmla="*/ 0 w 154"/>
                <a:gd name="T41" fmla="*/ 0 h 175"/>
                <a:gd name="T42" fmla="*/ 0 w 154"/>
                <a:gd name="T43" fmla="*/ 0 h 175"/>
                <a:gd name="T44" fmla="*/ 0 w 154"/>
                <a:gd name="T45" fmla="*/ 0 h 175"/>
                <a:gd name="T46" fmla="*/ 0 w 154"/>
                <a:gd name="T47" fmla="*/ 0 h 175"/>
                <a:gd name="T48" fmla="*/ 0 w 154"/>
                <a:gd name="T49" fmla="*/ 0 h 175"/>
                <a:gd name="T50" fmla="*/ 0 w 154"/>
                <a:gd name="T51" fmla="*/ 0 h 175"/>
                <a:gd name="T52" fmla="*/ 0 w 154"/>
                <a:gd name="T53" fmla="*/ 0 h 175"/>
                <a:gd name="T54" fmla="*/ 0 w 154"/>
                <a:gd name="T55" fmla="*/ 0 h 175"/>
                <a:gd name="T56" fmla="*/ 0 w 154"/>
                <a:gd name="T57" fmla="*/ 0 h 175"/>
                <a:gd name="T58" fmla="*/ 0 w 154"/>
                <a:gd name="T59" fmla="*/ 0 h 175"/>
                <a:gd name="T60" fmla="*/ 0 w 154"/>
                <a:gd name="T61" fmla="*/ 0 h 175"/>
                <a:gd name="T62" fmla="*/ 0 w 154"/>
                <a:gd name="T63" fmla="*/ 0 h 175"/>
                <a:gd name="T64" fmla="*/ 0 w 154"/>
                <a:gd name="T65" fmla="*/ 0 h 175"/>
                <a:gd name="T66" fmla="*/ 0 w 154"/>
                <a:gd name="T67" fmla="*/ 0 h 175"/>
                <a:gd name="T68" fmla="*/ 0 w 154"/>
                <a:gd name="T69" fmla="*/ 0 h 175"/>
                <a:gd name="T70" fmla="*/ 0 w 154"/>
                <a:gd name="T71" fmla="*/ 0 h 175"/>
                <a:gd name="T72" fmla="*/ 0 w 154"/>
                <a:gd name="T73" fmla="*/ 0 h 175"/>
                <a:gd name="T74" fmla="*/ 0 w 154"/>
                <a:gd name="T75" fmla="*/ 0 h 175"/>
                <a:gd name="T76" fmla="*/ 0 w 154"/>
                <a:gd name="T77" fmla="*/ 0 h 175"/>
                <a:gd name="T78" fmla="*/ 0 w 154"/>
                <a:gd name="T79" fmla="*/ 0 h 175"/>
                <a:gd name="T80" fmla="*/ 0 w 154"/>
                <a:gd name="T81" fmla="*/ 0 h 175"/>
                <a:gd name="T82" fmla="*/ 0 w 154"/>
                <a:gd name="T83" fmla="*/ 0 h 175"/>
                <a:gd name="T84" fmla="*/ 0 w 154"/>
                <a:gd name="T85" fmla="*/ 0 h 1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4"/>
                <a:gd name="T130" fmla="*/ 0 h 175"/>
                <a:gd name="T131" fmla="*/ 154 w 154"/>
                <a:gd name="T132" fmla="*/ 175 h 1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4" h="175">
                  <a:moveTo>
                    <a:pt x="154" y="84"/>
                  </a:moveTo>
                  <a:lnTo>
                    <a:pt x="153" y="75"/>
                  </a:lnTo>
                  <a:lnTo>
                    <a:pt x="152" y="67"/>
                  </a:lnTo>
                  <a:lnTo>
                    <a:pt x="151" y="59"/>
                  </a:lnTo>
                  <a:lnTo>
                    <a:pt x="148" y="50"/>
                  </a:lnTo>
                  <a:lnTo>
                    <a:pt x="146" y="43"/>
                  </a:lnTo>
                  <a:lnTo>
                    <a:pt x="142" y="36"/>
                  </a:lnTo>
                  <a:lnTo>
                    <a:pt x="138" y="29"/>
                  </a:lnTo>
                  <a:lnTo>
                    <a:pt x="134" y="23"/>
                  </a:lnTo>
                  <a:lnTo>
                    <a:pt x="133" y="21"/>
                  </a:lnTo>
                  <a:lnTo>
                    <a:pt x="132" y="21"/>
                  </a:lnTo>
                  <a:lnTo>
                    <a:pt x="131" y="20"/>
                  </a:lnTo>
                  <a:lnTo>
                    <a:pt x="130" y="20"/>
                  </a:lnTo>
                  <a:lnTo>
                    <a:pt x="130" y="19"/>
                  </a:lnTo>
                  <a:lnTo>
                    <a:pt x="119" y="13"/>
                  </a:lnTo>
                  <a:lnTo>
                    <a:pt x="108" y="8"/>
                  </a:lnTo>
                  <a:lnTo>
                    <a:pt x="97" y="4"/>
                  </a:lnTo>
                  <a:lnTo>
                    <a:pt x="86" y="1"/>
                  </a:lnTo>
                  <a:lnTo>
                    <a:pt x="75" y="0"/>
                  </a:lnTo>
                  <a:lnTo>
                    <a:pt x="64" y="0"/>
                  </a:lnTo>
                  <a:lnTo>
                    <a:pt x="52" y="1"/>
                  </a:lnTo>
                  <a:lnTo>
                    <a:pt x="40" y="2"/>
                  </a:lnTo>
                  <a:lnTo>
                    <a:pt x="32" y="9"/>
                  </a:lnTo>
                  <a:lnTo>
                    <a:pt x="24" y="17"/>
                  </a:lnTo>
                  <a:lnTo>
                    <a:pt x="17" y="26"/>
                  </a:lnTo>
                  <a:lnTo>
                    <a:pt x="11" y="36"/>
                  </a:lnTo>
                  <a:lnTo>
                    <a:pt x="6" y="47"/>
                  </a:lnTo>
                  <a:lnTo>
                    <a:pt x="3" y="59"/>
                  </a:lnTo>
                  <a:lnTo>
                    <a:pt x="0" y="71"/>
                  </a:lnTo>
                  <a:lnTo>
                    <a:pt x="0" y="84"/>
                  </a:lnTo>
                  <a:lnTo>
                    <a:pt x="0" y="93"/>
                  </a:lnTo>
                  <a:lnTo>
                    <a:pt x="1" y="102"/>
                  </a:lnTo>
                  <a:lnTo>
                    <a:pt x="3" y="111"/>
                  </a:lnTo>
                  <a:lnTo>
                    <a:pt x="6" y="120"/>
                  </a:lnTo>
                  <a:lnTo>
                    <a:pt x="9" y="127"/>
                  </a:lnTo>
                  <a:lnTo>
                    <a:pt x="13" y="135"/>
                  </a:lnTo>
                  <a:lnTo>
                    <a:pt x="17" y="143"/>
                  </a:lnTo>
                  <a:lnTo>
                    <a:pt x="22" y="149"/>
                  </a:lnTo>
                  <a:lnTo>
                    <a:pt x="27" y="155"/>
                  </a:lnTo>
                  <a:lnTo>
                    <a:pt x="33" y="159"/>
                  </a:lnTo>
                  <a:lnTo>
                    <a:pt x="40" y="164"/>
                  </a:lnTo>
                  <a:lnTo>
                    <a:pt x="46" y="168"/>
                  </a:lnTo>
                  <a:lnTo>
                    <a:pt x="54" y="171"/>
                  </a:lnTo>
                  <a:lnTo>
                    <a:pt x="62" y="174"/>
                  </a:lnTo>
                  <a:lnTo>
                    <a:pt x="69" y="175"/>
                  </a:lnTo>
                  <a:lnTo>
                    <a:pt x="77" y="175"/>
                  </a:lnTo>
                  <a:lnTo>
                    <a:pt x="85" y="175"/>
                  </a:lnTo>
                  <a:lnTo>
                    <a:pt x="93" y="174"/>
                  </a:lnTo>
                  <a:lnTo>
                    <a:pt x="100" y="171"/>
                  </a:lnTo>
                  <a:lnTo>
                    <a:pt x="107" y="168"/>
                  </a:lnTo>
                  <a:lnTo>
                    <a:pt x="114" y="164"/>
                  </a:lnTo>
                  <a:lnTo>
                    <a:pt x="120" y="159"/>
                  </a:lnTo>
                  <a:lnTo>
                    <a:pt x="126" y="155"/>
                  </a:lnTo>
                  <a:lnTo>
                    <a:pt x="131" y="149"/>
                  </a:lnTo>
                  <a:lnTo>
                    <a:pt x="136" y="143"/>
                  </a:lnTo>
                  <a:lnTo>
                    <a:pt x="140" y="135"/>
                  </a:lnTo>
                  <a:lnTo>
                    <a:pt x="144" y="127"/>
                  </a:lnTo>
                  <a:lnTo>
                    <a:pt x="148" y="120"/>
                  </a:lnTo>
                  <a:lnTo>
                    <a:pt x="150" y="111"/>
                  </a:lnTo>
                  <a:lnTo>
                    <a:pt x="152" y="102"/>
                  </a:lnTo>
                  <a:lnTo>
                    <a:pt x="153" y="93"/>
                  </a:lnTo>
                  <a:lnTo>
                    <a:pt x="154" y="84"/>
                  </a:lnTo>
                  <a:close/>
                  <a:moveTo>
                    <a:pt x="145" y="84"/>
                  </a:moveTo>
                  <a:lnTo>
                    <a:pt x="144" y="92"/>
                  </a:lnTo>
                  <a:lnTo>
                    <a:pt x="143" y="101"/>
                  </a:lnTo>
                  <a:lnTo>
                    <a:pt x="142" y="108"/>
                  </a:lnTo>
                  <a:lnTo>
                    <a:pt x="139" y="115"/>
                  </a:lnTo>
                  <a:lnTo>
                    <a:pt x="136" y="122"/>
                  </a:lnTo>
                  <a:lnTo>
                    <a:pt x="133" y="129"/>
                  </a:lnTo>
                  <a:lnTo>
                    <a:pt x="129" y="135"/>
                  </a:lnTo>
                  <a:lnTo>
                    <a:pt x="125" y="141"/>
                  </a:lnTo>
                  <a:lnTo>
                    <a:pt x="120" y="146"/>
                  </a:lnTo>
                  <a:lnTo>
                    <a:pt x="115" y="151"/>
                  </a:lnTo>
                  <a:lnTo>
                    <a:pt x="109" y="155"/>
                  </a:lnTo>
                  <a:lnTo>
                    <a:pt x="103" y="158"/>
                  </a:lnTo>
                  <a:lnTo>
                    <a:pt x="97" y="161"/>
                  </a:lnTo>
                  <a:lnTo>
                    <a:pt x="91" y="163"/>
                  </a:lnTo>
                  <a:lnTo>
                    <a:pt x="84" y="164"/>
                  </a:lnTo>
                  <a:lnTo>
                    <a:pt x="77" y="164"/>
                  </a:lnTo>
                  <a:lnTo>
                    <a:pt x="70" y="164"/>
                  </a:lnTo>
                  <a:lnTo>
                    <a:pt x="64" y="163"/>
                  </a:lnTo>
                  <a:lnTo>
                    <a:pt x="57" y="161"/>
                  </a:lnTo>
                  <a:lnTo>
                    <a:pt x="51" y="158"/>
                  </a:lnTo>
                  <a:lnTo>
                    <a:pt x="44" y="155"/>
                  </a:lnTo>
                  <a:lnTo>
                    <a:pt x="38" y="151"/>
                  </a:lnTo>
                  <a:lnTo>
                    <a:pt x="33" y="146"/>
                  </a:lnTo>
                  <a:lnTo>
                    <a:pt x="28" y="141"/>
                  </a:lnTo>
                  <a:lnTo>
                    <a:pt x="24" y="135"/>
                  </a:lnTo>
                  <a:lnTo>
                    <a:pt x="20" y="129"/>
                  </a:lnTo>
                  <a:lnTo>
                    <a:pt x="17" y="122"/>
                  </a:lnTo>
                  <a:lnTo>
                    <a:pt x="14" y="115"/>
                  </a:lnTo>
                  <a:lnTo>
                    <a:pt x="12" y="108"/>
                  </a:lnTo>
                  <a:lnTo>
                    <a:pt x="10" y="101"/>
                  </a:lnTo>
                  <a:lnTo>
                    <a:pt x="9" y="92"/>
                  </a:lnTo>
                  <a:lnTo>
                    <a:pt x="9" y="84"/>
                  </a:lnTo>
                  <a:lnTo>
                    <a:pt x="9" y="75"/>
                  </a:lnTo>
                  <a:lnTo>
                    <a:pt x="10" y="67"/>
                  </a:lnTo>
                  <a:lnTo>
                    <a:pt x="12" y="60"/>
                  </a:lnTo>
                  <a:lnTo>
                    <a:pt x="14" y="53"/>
                  </a:lnTo>
                  <a:lnTo>
                    <a:pt x="17" y="45"/>
                  </a:lnTo>
                  <a:lnTo>
                    <a:pt x="20" y="38"/>
                  </a:lnTo>
                  <a:lnTo>
                    <a:pt x="24" y="32"/>
                  </a:lnTo>
                  <a:lnTo>
                    <a:pt x="28" y="26"/>
                  </a:lnTo>
                  <a:lnTo>
                    <a:pt x="33" y="21"/>
                  </a:lnTo>
                  <a:lnTo>
                    <a:pt x="38" y="17"/>
                  </a:lnTo>
                  <a:lnTo>
                    <a:pt x="44" y="13"/>
                  </a:lnTo>
                  <a:lnTo>
                    <a:pt x="51" y="9"/>
                  </a:lnTo>
                  <a:lnTo>
                    <a:pt x="57" y="7"/>
                  </a:lnTo>
                  <a:lnTo>
                    <a:pt x="64" y="5"/>
                  </a:lnTo>
                  <a:lnTo>
                    <a:pt x="70" y="4"/>
                  </a:lnTo>
                  <a:lnTo>
                    <a:pt x="77" y="2"/>
                  </a:lnTo>
                  <a:lnTo>
                    <a:pt x="84" y="4"/>
                  </a:lnTo>
                  <a:lnTo>
                    <a:pt x="91" y="5"/>
                  </a:lnTo>
                  <a:lnTo>
                    <a:pt x="97" y="7"/>
                  </a:lnTo>
                  <a:lnTo>
                    <a:pt x="103" y="9"/>
                  </a:lnTo>
                  <a:lnTo>
                    <a:pt x="109" y="13"/>
                  </a:lnTo>
                  <a:lnTo>
                    <a:pt x="115" y="17"/>
                  </a:lnTo>
                  <a:lnTo>
                    <a:pt x="120" y="21"/>
                  </a:lnTo>
                  <a:lnTo>
                    <a:pt x="125" y="26"/>
                  </a:lnTo>
                  <a:lnTo>
                    <a:pt x="129" y="32"/>
                  </a:lnTo>
                  <a:lnTo>
                    <a:pt x="133" y="38"/>
                  </a:lnTo>
                  <a:lnTo>
                    <a:pt x="136" y="45"/>
                  </a:lnTo>
                  <a:lnTo>
                    <a:pt x="139" y="53"/>
                  </a:lnTo>
                  <a:lnTo>
                    <a:pt x="142" y="60"/>
                  </a:lnTo>
                  <a:lnTo>
                    <a:pt x="143" y="67"/>
                  </a:lnTo>
                  <a:lnTo>
                    <a:pt x="144" y="75"/>
                  </a:lnTo>
                  <a:lnTo>
                    <a:pt x="145" y="84"/>
                  </a:lnTo>
                  <a:close/>
                </a:path>
              </a:pathLst>
            </a:custGeom>
            <a:solidFill>
              <a:srgbClr val="F8D4AB"/>
            </a:solidFill>
            <a:ln w="9525">
              <a:noFill/>
              <a:round/>
              <a:headEnd/>
              <a:tailEnd/>
            </a:ln>
          </p:spPr>
          <p:txBody>
            <a:bodyPr/>
            <a:lstStyle/>
            <a:p>
              <a:endParaRPr lang="zh-CN" altLang="en-US"/>
            </a:p>
          </p:txBody>
        </p:sp>
        <p:sp>
          <p:nvSpPr>
            <p:cNvPr id="141" name="Freeform 31"/>
            <p:cNvSpPr>
              <a:spLocks noEditPoints="1"/>
            </p:cNvSpPr>
            <p:nvPr/>
          </p:nvSpPr>
          <p:spPr bwMode="auto">
            <a:xfrm>
              <a:off x="1147" y="2645"/>
              <a:ext cx="29" cy="29"/>
            </a:xfrm>
            <a:custGeom>
              <a:avLst/>
              <a:gdLst>
                <a:gd name="T0" fmla="*/ 0 w 145"/>
                <a:gd name="T1" fmla="*/ 0 h 170"/>
                <a:gd name="T2" fmla="*/ 0 w 145"/>
                <a:gd name="T3" fmla="*/ 0 h 170"/>
                <a:gd name="T4" fmla="*/ 0 w 145"/>
                <a:gd name="T5" fmla="*/ 0 h 170"/>
                <a:gd name="T6" fmla="*/ 0 w 145"/>
                <a:gd name="T7" fmla="*/ 0 h 170"/>
                <a:gd name="T8" fmla="*/ 0 w 145"/>
                <a:gd name="T9" fmla="*/ 0 h 170"/>
                <a:gd name="T10" fmla="*/ 0 w 145"/>
                <a:gd name="T11" fmla="*/ 0 h 170"/>
                <a:gd name="T12" fmla="*/ 0 w 145"/>
                <a:gd name="T13" fmla="*/ 0 h 170"/>
                <a:gd name="T14" fmla="*/ 0 w 145"/>
                <a:gd name="T15" fmla="*/ 0 h 170"/>
                <a:gd name="T16" fmla="*/ 0 w 145"/>
                <a:gd name="T17" fmla="*/ 0 h 170"/>
                <a:gd name="T18" fmla="*/ 0 w 145"/>
                <a:gd name="T19" fmla="*/ 0 h 170"/>
                <a:gd name="T20" fmla="*/ 0 w 145"/>
                <a:gd name="T21" fmla="*/ 0 h 170"/>
                <a:gd name="T22" fmla="*/ 0 w 145"/>
                <a:gd name="T23" fmla="*/ 0 h 170"/>
                <a:gd name="T24" fmla="*/ 0 w 145"/>
                <a:gd name="T25" fmla="*/ 0 h 170"/>
                <a:gd name="T26" fmla="*/ 0 w 145"/>
                <a:gd name="T27" fmla="*/ 0 h 170"/>
                <a:gd name="T28" fmla="*/ 0 w 145"/>
                <a:gd name="T29" fmla="*/ 0 h 170"/>
                <a:gd name="T30" fmla="*/ 0 w 145"/>
                <a:gd name="T31" fmla="*/ 0 h 170"/>
                <a:gd name="T32" fmla="*/ 0 w 145"/>
                <a:gd name="T33" fmla="*/ 0 h 170"/>
                <a:gd name="T34" fmla="*/ 0 w 145"/>
                <a:gd name="T35" fmla="*/ 0 h 170"/>
                <a:gd name="T36" fmla="*/ 0 w 145"/>
                <a:gd name="T37" fmla="*/ 0 h 170"/>
                <a:gd name="T38" fmla="*/ 0 w 145"/>
                <a:gd name="T39" fmla="*/ 0 h 170"/>
                <a:gd name="T40" fmla="*/ 0 w 145"/>
                <a:gd name="T41" fmla="*/ 0 h 170"/>
                <a:gd name="T42" fmla="*/ 0 w 145"/>
                <a:gd name="T43" fmla="*/ 0 h 170"/>
                <a:gd name="T44" fmla="*/ 0 w 145"/>
                <a:gd name="T45" fmla="*/ 0 h 170"/>
                <a:gd name="T46" fmla="*/ 0 w 145"/>
                <a:gd name="T47" fmla="*/ 0 h 170"/>
                <a:gd name="T48" fmla="*/ 0 w 145"/>
                <a:gd name="T49" fmla="*/ 0 h 170"/>
                <a:gd name="T50" fmla="*/ 0 w 145"/>
                <a:gd name="T51" fmla="*/ 0 h 170"/>
                <a:gd name="T52" fmla="*/ 0 w 145"/>
                <a:gd name="T53" fmla="*/ 0 h 170"/>
                <a:gd name="T54" fmla="*/ 0 w 145"/>
                <a:gd name="T55" fmla="*/ 0 h 170"/>
                <a:gd name="T56" fmla="*/ 0 w 145"/>
                <a:gd name="T57" fmla="*/ 0 h 170"/>
                <a:gd name="T58" fmla="*/ 0 w 145"/>
                <a:gd name="T59" fmla="*/ 0 h 170"/>
                <a:gd name="T60" fmla="*/ 0 w 145"/>
                <a:gd name="T61" fmla="*/ 0 h 170"/>
                <a:gd name="T62" fmla="*/ 0 w 145"/>
                <a:gd name="T63" fmla="*/ 0 h 170"/>
                <a:gd name="T64" fmla="*/ 0 w 145"/>
                <a:gd name="T65" fmla="*/ 0 h 170"/>
                <a:gd name="T66" fmla="*/ 0 w 145"/>
                <a:gd name="T67" fmla="*/ 0 h 170"/>
                <a:gd name="T68" fmla="*/ 0 w 145"/>
                <a:gd name="T69" fmla="*/ 0 h 170"/>
                <a:gd name="T70" fmla="*/ 0 w 145"/>
                <a:gd name="T71" fmla="*/ 0 h 170"/>
                <a:gd name="T72" fmla="*/ 0 w 145"/>
                <a:gd name="T73" fmla="*/ 0 h 170"/>
                <a:gd name="T74" fmla="*/ 0 w 145"/>
                <a:gd name="T75" fmla="*/ 0 h 170"/>
                <a:gd name="T76" fmla="*/ 0 w 145"/>
                <a:gd name="T77" fmla="*/ 0 h 170"/>
                <a:gd name="T78" fmla="*/ 0 w 145"/>
                <a:gd name="T79" fmla="*/ 0 h 170"/>
                <a:gd name="T80" fmla="*/ 0 w 145"/>
                <a:gd name="T81" fmla="*/ 0 h 170"/>
                <a:gd name="T82" fmla="*/ 0 w 145"/>
                <a:gd name="T83" fmla="*/ 0 h 1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5"/>
                <a:gd name="T127" fmla="*/ 0 h 170"/>
                <a:gd name="T128" fmla="*/ 145 w 145"/>
                <a:gd name="T129" fmla="*/ 170 h 1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5" h="170">
                  <a:moveTo>
                    <a:pt x="145" y="84"/>
                  </a:moveTo>
                  <a:lnTo>
                    <a:pt x="144" y="73"/>
                  </a:lnTo>
                  <a:lnTo>
                    <a:pt x="143" y="62"/>
                  </a:lnTo>
                  <a:lnTo>
                    <a:pt x="140" y="51"/>
                  </a:lnTo>
                  <a:lnTo>
                    <a:pt x="136" y="42"/>
                  </a:lnTo>
                  <a:lnTo>
                    <a:pt x="131" y="33"/>
                  </a:lnTo>
                  <a:lnTo>
                    <a:pt x="126" y="25"/>
                  </a:lnTo>
                  <a:lnTo>
                    <a:pt x="120" y="18"/>
                  </a:lnTo>
                  <a:lnTo>
                    <a:pt x="113" y="12"/>
                  </a:lnTo>
                  <a:lnTo>
                    <a:pt x="106" y="8"/>
                  </a:lnTo>
                  <a:lnTo>
                    <a:pt x="99" y="6"/>
                  </a:lnTo>
                  <a:lnTo>
                    <a:pt x="92" y="4"/>
                  </a:lnTo>
                  <a:lnTo>
                    <a:pt x="85" y="2"/>
                  </a:lnTo>
                  <a:lnTo>
                    <a:pt x="78" y="1"/>
                  </a:lnTo>
                  <a:lnTo>
                    <a:pt x="71" y="0"/>
                  </a:lnTo>
                  <a:lnTo>
                    <a:pt x="64" y="0"/>
                  </a:lnTo>
                  <a:lnTo>
                    <a:pt x="57" y="0"/>
                  </a:lnTo>
                  <a:lnTo>
                    <a:pt x="51" y="1"/>
                  </a:lnTo>
                  <a:lnTo>
                    <a:pt x="45" y="5"/>
                  </a:lnTo>
                  <a:lnTo>
                    <a:pt x="39" y="7"/>
                  </a:lnTo>
                  <a:lnTo>
                    <a:pt x="34" y="11"/>
                  </a:lnTo>
                  <a:lnTo>
                    <a:pt x="24" y="19"/>
                  </a:lnTo>
                  <a:lnTo>
                    <a:pt x="16" y="30"/>
                  </a:lnTo>
                  <a:lnTo>
                    <a:pt x="12" y="36"/>
                  </a:lnTo>
                  <a:lnTo>
                    <a:pt x="9" y="42"/>
                  </a:lnTo>
                  <a:lnTo>
                    <a:pt x="7" y="48"/>
                  </a:lnTo>
                  <a:lnTo>
                    <a:pt x="4" y="55"/>
                  </a:lnTo>
                  <a:lnTo>
                    <a:pt x="3" y="61"/>
                  </a:lnTo>
                  <a:lnTo>
                    <a:pt x="1" y="68"/>
                  </a:lnTo>
                  <a:lnTo>
                    <a:pt x="0" y="77"/>
                  </a:lnTo>
                  <a:lnTo>
                    <a:pt x="0" y="84"/>
                  </a:lnTo>
                  <a:lnTo>
                    <a:pt x="1" y="92"/>
                  </a:lnTo>
                  <a:lnTo>
                    <a:pt x="2" y="101"/>
                  </a:lnTo>
                  <a:lnTo>
                    <a:pt x="3" y="109"/>
                  </a:lnTo>
                  <a:lnTo>
                    <a:pt x="6" y="117"/>
                  </a:lnTo>
                  <a:lnTo>
                    <a:pt x="9" y="125"/>
                  </a:lnTo>
                  <a:lnTo>
                    <a:pt x="12" y="132"/>
                  </a:lnTo>
                  <a:lnTo>
                    <a:pt x="17" y="139"/>
                  </a:lnTo>
                  <a:lnTo>
                    <a:pt x="21" y="145"/>
                  </a:lnTo>
                  <a:lnTo>
                    <a:pt x="26" y="151"/>
                  </a:lnTo>
                  <a:lnTo>
                    <a:pt x="32" y="156"/>
                  </a:lnTo>
                  <a:lnTo>
                    <a:pt x="38" y="159"/>
                  </a:lnTo>
                  <a:lnTo>
                    <a:pt x="45" y="163"/>
                  </a:lnTo>
                  <a:lnTo>
                    <a:pt x="52" y="166"/>
                  </a:lnTo>
                  <a:lnTo>
                    <a:pt x="59" y="169"/>
                  </a:lnTo>
                  <a:lnTo>
                    <a:pt x="66" y="170"/>
                  </a:lnTo>
                  <a:lnTo>
                    <a:pt x="73" y="170"/>
                  </a:lnTo>
                  <a:lnTo>
                    <a:pt x="80" y="170"/>
                  </a:lnTo>
                  <a:lnTo>
                    <a:pt x="88" y="169"/>
                  </a:lnTo>
                  <a:lnTo>
                    <a:pt x="94" y="166"/>
                  </a:lnTo>
                  <a:lnTo>
                    <a:pt x="101" y="163"/>
                  </a:lnTo>
                  <a:lnTo>
                    <a:pt x="107" y="159"/>
                  </a:lnTo>
                  <a:lnTo>
                    <a:pt x="113" y="156"/>
                  </a:lnTo>
                  <a:lnTo>
                    <a:pt x="119" y="151"/>
                  </a:lnTo>
                  <a:lnTo>
                    <a:pt x="124" y="145"/>
                  </a:lnTo>
                  <a:lnTo>
                    <a:pt x="129" y="139"/>
                  </a:lnTo>
                  <a:lnTo>
                    <a:pt x="133" y="132"/>
                  </a:lnTo>
                  <a:lnTo>
                    <a:pt x="136" y="125"/>
                  </a:lnTo>
                  <a:lnTo>
                    <a:pt x="139" y="117"/>
                  </a:lnTo>
                  <a:lnTo>
                    <a:pt x="142" y="109"/>
                  </a:lnTo>
                  <a:lnTo>
                    <a:pt x="144" y="101"/>
                  </a:lnTo>
                  <a:lnTo>
                    <a:pt x="145" y="92"/>
                  </a:lnTo>
                  <a:lnTo>
                    <a:pt x="145" y="84"/>
                  </a:lnTo>
                  <a:close/>
                  <a:moveTo>
                    <a:pt x="136" y="84"/>
                  </a:moveTo>
                  <a:lnTo>
                    <a:pt x="136" y="91"/>
                  </a:lnTo>
                  <a:lnTo>
                    <a:pt x="135" y="99"/>
                  </a:lnTo>
                  <a:lnTo>
                    <a:pt x="133" y="107"/>
                  </a:lnTo>
                  <a:lnTo>
                    <a:pt x="131" y="113"/>
                  </a:lnTo>
                  <a:lnTo>
                    <a:pt x="128" y="120"/>
                  </a:lnTo>
                  <a:lnTo>
                    <a:pt x="125" y="126"/>
                  </a:lnTo>
                  <a:lnTo>
                    <a:pt x="122" y="132"/>
                  </a:lnTo>
                  <a:lnTo>
                    <a:pt x="118" y="138"/>
                  </a:lnTo>
                  <a:lnTo>
                    <a:pt x="113" y="143"/>
                  </a:lnTo>
                  <a:lnTo>
                    <a:pt x="108" y="146"/>
                  </a:lnTo>
                  <a:lnTo>
                    <a:pt x="103" y="150"/>
                  </a:lnTo>
                  <a:lnTo>
                    <a:pt x="98" y="153"/>
                  </a:lnTo>
                  <a:lnTo>
                    <a:pt x="92" y="156"/>
                  </a:lnTo>
                  <a:lnTo>
                    <a:pt x="86" y="158"/>
                  </a:lnTo>
                  <a:lnTo>
                    <a:pt x="80" y="159"/>
                  </a:lnTo>
                  <a:lnTo>
                    <a:pt x="73" y="159"/>
                  </a:lnTo>
                  <a:lnTo>
                    <a:pt x="67" y="159"/>
                  </a:lnTo>
                  <a:lnTo>
                    <a:pt x="60" y="158"/>
                  </a:lnTo>
                  <a:lnTo>
                    <a:pt x="54" y="156"/>
                  </a:lnTo>
                  <a:lnTo>
                    <a:pt x="49" y="153"/>
                  </a:lnTo>
                  <a:lnTo>
                    <a:pt x="42" y="150"/>
                  </a:lnTo>
                  <a:lnTo>
                    <a:pt x="37" y="146"/>
                  </a:lnTo>
                  <a:lnTo>
                    <a:pt x="32" y="143"/>
                  </a:lnTo>
                  <a:lnTo>
                    <a:pt x="28" y="138"/>
                  </a:lnTo>
                  <a:lnTo>
                    <a:pt x="24" y="132"/>
                  </a:lnTo>
                  <a:lnTo>
                    <a:pt x="20" y="126"/>
                  </a:lnTo>
                  <a:lnTo>
                    <a:pt x="17" y="120"/>
                  </a:lnTo>
                  <a:lnTo>
                    <a:pt x="14" y="113"/>
                  </a:lnTo>
                  <a:lnTo>
                    <a:pt x="12" y="107"/>
                  </a:lnTo>
                  <a:lnTo>
                    <a:pt x="10" y="99"/>
                  </a:lnTo>
                  <a:lnTo>
                    <a:pt x="9" y="91"/>
                  </a:lnTo>
                  <a:lnTo>
                    <a:pt x="9" y="84"/>
                  </a:lnTo>
                  <a:lnTo>
                    <a:pt x="9" y="77"/>
                  </a:lnTo>
                  <a:lnTo>
                    <a:pt x="10" y="68"/>
                  </a:lnTo>
                  <a:lnTo>
                    <a:pt x="12" y="61"/>
                  </a:lnTo>
                  <a:lnTo>
                    <a:pt x="14" y="54"/>
                  </a:lnTo>
                  <a:lnTo>
                    <a:pt x="17" y="48"/>
                  </a:lnTo>
                  <a:lnTo>
                    <a:pt x="20" y="42"/>
                  </a:lnTo>
                  <a:lnTo>
                    <a:pt x="24" y="36"/>
                  </a:lnTo>
                  <a:lnTo>
                    <a:pt x="28" y="30"/>
                  </a:lnTo>
                  <a:lnTo>
                    <a:pt x="32" y="25"/>
                  </a:lnTo>
                  <a:lnTo>
                    <a:pt x="37" y="21"/>
                  </a:lnTo>
                  <a:lnTo>
                    <a:pt x="42" y="18"/>
                  </a:lnTo>
                  <a:lnTo>
                    <a:pt x="49" y="14"/>
                  </a:lnTo>
                  <a:lnTo>
                    <a:pt x="54" y="12"/>
                  </a:lnTo>
                  <a:lnTo>
                    <a:pt x="60" y="9"/>
                  </a:lnTo>
                  <a:lnTo>
                    <a:pt x="67" y="8"/>
                  </a:lnTo>
                  <a:lnTo>
                    <a:pt x="73" y="8"/>
                  </a:lnTo>
                  <a:lnTo>
                    <a:pt x="80" y="8"/>
                  </a:lnTo>
                  <a:lnTo>
                    <a:pt x="86" y="9"/>
                  </a:lnTo>
                  <a:lnTo>
                    <a:pt x="92" y="12"/>
                  </a:lnTo>
                  <a:lnTo>
                    <a:pt x="98" y="14"/>
                  </a:lnTo>
                  <a:lnTo>
                    <a:pt x="103" y="18"/>
                  </a:lnTo>
                  <a:lnTo>
                    <a:pt x="108" y="21"/>
                  </a:lnTo>
                  <a:lnTo>
                    <a:pt x="113" y="25"/>
                  </a:lnTo>
                  <a:lnTo>
                    <a:pt x="118" y="30"/>
                  </a:lnTo>
                  <a:lnTo>
                    <a:pt x="122" y="36"/>
                  </a:lnTo>
                  <a:lnTo>
                    <a:pt x="125" y="42"/>
                  </a:lnTo>
                  <a:lnTo>
                    <a:pt x="128" y="48"/>
                  </a:lnTo>
                  <a:lnTo>
                    <a:pt x="131" y="54"/>
                  </a:lnTo>
                  <a:lnTo>
                    <a:pt x="133" y="61"/>
                  </a:lnTo>
                  <a:lnTo>
                    <a:pt x="135" y="68"/>
                  </a:lnTo>
                  <a:lnTo>
                    <a:pt x="136" y="77"/>
                  </a:lnTo>
                  <a:lnTo>
                    <a:pt x="136" y="84"/>
                  </a:lnTo>
                  <a:close/>
                </a:path>
              </a:pathLst>
            </a:custGeom>
            <a:solidFill>
              <a:srgbClr val="F8D7AC"/>
            </a:solidFill>
            <a:ln w="9525">
              <a:noFill/>
              <a:round/>
              <a:headEnd/>
              <a:tailEnd/>
            </a:ln>
          </p:spPr>
          <p:txBody>
            <a:bodyPr/>
            <a:lstStyle/>
            <a:p>
              <a:endParaRPr lang="zh-CN" altLang="en-US"/>
            </a:p>
          </p:txBody>
        </p:sp>
        <p:sp>
          <p:nvSpPr>
            <p:cNvPr id="142" name="Freeform 32"/>
            <p:cNvSpPr>
              <a:spLocks noEditPoints="1"/>
            </p:cNvSpPr>
            <p:nvPr/>
          </p:nvSpPr>
          <p:spPr bwMode="auto">
            <a:xfrm>
              <a:off x="1148" y="2646"/>
              <a:ext cx="27" cy="27"/>
            </a:xfrm>
            <a:custGeom>
              <a:avLst/>
              <a:gdLst>
                <a:gd name="T0" fmla="*/ 0 w 136"/>
                <a:gd name="T1" fmla="*/ 0 h 162"/>
                <a:gd name="T2" fmla="*/ 0 w 136"/>
                <a:gd name="T3" fmla="*/ 0 h 162"/>
                <a:gd name="T4" fmla="*/ 0 w 136"/>
                <a:gd name="T5" fmla="*/ 0 h 162"/>
                <a:gd name="T6" fmla="*/ 0 w 136"/>
                <a:gd name="T7" fmla="*/ 0 h 162"/>
                <a:gd name="T8" fmla="*/ 0 w 136"/>
                <a:gd name="T9" fmla="*/ 0 h 162"/>
                <a:gd name="T10" fmla="*/ 0 w 136"/>
                <a:gd name="T11" fmla="*/ 0 h 162"/>
                <a:gd name="T12" fmla="*/ 0 w 136"/>
                <a:gd name="T13" fmla="*/ 0 h 162"/>
                <a:gd name="T14" fmla="*/ 0 w 136"/>
                <a:gd name="T15" fmla="*/ 0 h 162"/>
                <a:gd name="T16" fmla="*/ 0 w 136"/>
                <a:gd name="T17" fmla="*/ 0 h 162"/>
                <a:gd name="T18" fmla="*/ 0 w 136"/>
                <a:gd name="T19" fmla="*/ 0 h 162"/>
                <a:gd name="T20" fmla="*/ 0 w 136"/>
                <a:gd name="T21" fmla="*/ 0 h 162"/>
                <a:gd name="T22" fmla="*/ 0 w 136"/>
                <a:gd name="T23" fmla="*/ 0 h 162"/>
                <a:gd name="T24" fmla="*/ 0 w 136"/>
                <a:gd name="T25" fmla="*/ 0 h 162"/>
                <a:gd name="T26" fmla="*/ 0 w 136"/>
                <a:gd name="T27" fmla="*/ 0 h 162"/>
                <a:gd name="T28" fmla="*/ 0 w 136"/>
                <a:gd name="T29" fmla="*/ 0 h 162"/>
                <a:gd name="T30" fmla="*/ 0 w 136"/>
                <a:gd name="T31" fmla="*/ 0 h 162"/>
                <a:gd name="T32" fmla="*/ 0 w 136"/>
                <a:gd name="T33" fmla="*/ 0 h 162"/>
                <a:gd name="T34" fmla="*/ 0 w 136"/>
                <a:gd name="T35" fmla="*/ 0 h 162"/>
                <a:gd name="T36" fmla="*/ 0 w 136"/>
                <a:gd name="T37" fmla="*/ 0 h 162"/>
                <a:gd name="T38" fmla="*/ 0 w 136"/>
                <a:gd name="T39" fmla="*/ 0 h 162"/>
                <a:gd name="T40" fmla="*/ 0 w 136"/>
                <a:gd name="T41" fmla="*/ 0 h 162"/>
                <a:gd name="T42" fmla="*/ 0 w 136"/>
                <a:gd name="T43" fmla="*/ 0 h 162"/>
                <a:gd name="T44" fmla="*/ 0 w 136"/>
                <a:gd name="T45" fmla="*/ 0 h 162"/>
                <a:gd name="T46" fmla="*/ 0 w 136"/>
                <a:gd name="T47" fmla="*/ 0 h 162"/>
                <a:gd name="T48" fmla="*/ 0 w 136"/>
                <a:gd name="T49" fmla="*/ 0 h 162"/>
                <a:gd name="T50" fmla="*/ 0 w 136"/>
                <a:gd name="T51" fmla="*/ 0 h 162"/>
                <a:gd name="T52" fmla="*/ 0 w 136"/>
                <a:gd name="T53" fmla="*/ 0 h 162"/>
                <a:gd name="T54" fmla="*/ 0 w 136"/>
                <a:gd name="T55" fmla="*/ 0 h 162"/>
                <a:gd name="T56" fmla="*/ 0 w 136"/>
                <a:gd name="T57" fmla="*/ 0 h 162"/>
                <a:gd name="T58" fmla="*/ 0 w 136"/>
                <a:gd name="T59" fmla="*/ 0 h 162"/>
                <a:gd name="T60" fmla="*/ 0 w 136"/>
                <a:gd name="T61" fmla="*/ 0 h 162"/>
                <a:gd name="T62" fmla="*/ 0 w 136"/>
                <a:gd name="T63" fmla="*/ 0 h 162"/>
                <a:gd name="T64" fmla="*/ 0 w 136"/>
                <a:gd name="T65" fmla="*/ 0 h 162"/>
                <a:gd name="T66" fmla="*/ 0 w 136"/>
                <a:gd name="T67" fmla="*/ 0 h 162"/>
                <a:gd name="T68" fmla="*/ 0 w 136"/>
                <a:gd name="T69" fmla="*/ 0 h 162"/>
                <a:gd name="T70" fmla="*/ 0 w 136"/>
                <a:gd name="T71" fmla="*/ 0 h 162"/>
                <a:gd name="T72" fmla="*/ 0 w 136"/>
                <a:gd name="T73" fmla="*/ 0 h 162"/>
                <a:gd name="T74" fmla="*/ 0 w 136"/>
                <a:gd name="T75" fmla="*/ 0 h 162"/>
                <a:gd name="T76" fmla="*/ 0 w 136"/>
                <a:gd name="T77" fmla="*/ 0 h 162"/>
                <a:gd name="T78" fmla="*/ 0 w 136"/>
                <a:gd name="T79" fmla="*/ 0 h 162"/>
                <a:gd name="T80" fmla="*/ 0 w 136"/>
                <a:gd name="T81" fmla="*/ 0 h 162"/>
                <a:gd name="T82" fmla="*/ 0 w 136"/>
                <a:gd name="T83" fmla="*/ 0 h 162"/>
                <a:gd name="T84" fmla="*/ 0 w 136"/>
                <a:gd name="T85" fmla="*/ 0 h 1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6"/>
                <a:gd name="T130" fmla="*/ 0 h 162"/>
                <a:gd name="T131" fmla="*/ 136 w 136"/>
                <a:gd name="T132" fmla="*/ 162 h 1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6" h="162">
                  <a:moveTo>
                    <a:pt x="136" y="82"/>
                  </a:moveTo>
                  <a:lnTo>
                    <a:pt x="135" y="73"/>
                  </a:lnTo>
                  <a:lnTo>
                    <a:pt x="134" y="65"/>
                  </a:lnTo>
                  <a:lnTo>
                    <a:pt x="133" y="58"/>
                  </a:lnTo>
                  <a:lnTo>
                    <a:pt x="130" y="51"/>
                  </a:lnTo>
                  <a:lnTo>
                    <a:pt x="127" y="43"/>
                  </a:lnTo>
                  <a:lnTo>
                    <a:pt x="124" y="36"/>
                  </a:lnTo>
                  <a:lnTo>
                    <a:pt x="120" y="30"/>
                  </a:lnTo>
                  <a:lnTo>
                    <a:pt x="116" y="24"/>
                  </a:lnTo>
                  <a:lnTo>
                    <a:pt x="111" y="19"/>
                  </a:lnTo>
                  <a:lnTo>
                    <a:pt x="106" y="15"/>
                  </a:lnTo>
                  <a:lnTo>
                    <a:pt x="100" y="11"/>
                  </a:lnTo>
                  <a:lnTo>
                    <a:pt x="94" y="7"/>
                  </a:lnTo>
                  <a:lnTo>
                    <a:pt x="88" y="5"/>
                  </a:lnTo>
                  <a:lnTo>
                    <a:pt x="82" y="3"/>
                  </a:lnTo>
                  <a:lnTo>
                    <a:pt x="75" y="2"/>
                  </a:lnTo>
                  <a:lnTo>
                    <a:pt x="68" y="0"/>
                  </a:lnTo>
                  <a:lnTo>
                    <a:pt x="61" y="2"/>
                  </a:lnTo>
                  <a:lnTo>
                    <a:pt x="55" y="3"/>
                  </a:lnTo>
                  <a:lnTo>
                    <a:pt x="48" y="5"/>
                  </a:lnTo>
                  <a:lnTo>
                    <a:pt x="42" y="7"/>
                  </a:lnTo>
                  <a:lnTo>
                    <a:pt x="35" y="11"/>
                  </a:lnTo>
                  <a:lnTo>
                    <a:pt x="29" y="15"/>
                  </a:lnTo>
                  <a:lnTo>
                    <a:pt x="24" y="19"/>
                  </a:lnTo>
                  <a:lnTo>
                    <a:pt x="19" y="24"/>
                  </a:lnTo>
                  <a:lnTo>
                    <a:pt x="15" y="30"/>
                  </a:lnTo>
                  <a:lnTo>
                    <a:pt x="11" y="36"/>
                  </a:lnTo>
                  <a:lnTo>
                    <a:pt x="8" y="43"/>
                  </a:lnTo>
                  <a:lnTo>
                    <a:pt x="5" y="51"/>
                  </a:lnTo>
                  <a:lnTo>
                    <a:pt x="3" y="58"/>
                  </a:lnTo>
                  <a:lnTo>
                    <a:pt x="1" y="65"/>
                  </a:lnTo>
                  <a:lnTo>
                    <a:pt x="0" y="73"/>
                  </a:lnTo>
                  <a:lnTo>
                    <a:pt x="0" y="82"/>
                  </a:lnTo>
                  <a:lnTo>
                    <a:pt x="0" y="90"/>
                  </a:lnTo>
                  <a:lnTo>
                    <a:pt x="1" y="99"/>
                  </a:lnTo>
                  <a:lnTo>
                    <a:pt x="3" y="106"/>
                  </a:lnTo>
                  <a:lnTo>
                    <a:pt x="5" y="113"/>
                  </a:lnTo>
                  <a:lnTo>
                    <a:pt x="8" y="120"/>
                  </a:lnTo>
                  <a:lnTo>
                    <a:pt x="11" y="127"/>
                  </a:lnTo>
                  <a:lnTo>
                    <a:pt x="15" y="133"/>
                  </a:lnTo>
                  <a:lnTo>
                    <a:pt x="19" y="139"/>
                  </a:lnTo>
                  <a:lnTo>
                    <a:pt x="24" y="144"/>
                  </a:lnTo>
                  <a:lnTo>
                    <a:pt x="29" y="149"/>
                  </a:lnTo>
                  <a:lnTo>
                    <a:pt x="35" y="153"/>
                  </a:lnTo>
                  <a:lnTo>
                    <a:pt x="42" y="156"/>
                  </a:lnTo>
                  <a:lnTo>
                    <a:pt x="48" y="159"/>
                  </a:lnTo>
                  <a:lnTo>
                    <a:pt x="55" y="161"/>
                  </a:lnTo>
                  <a:lnTo>
                    <a:pt x="61" y="162"/>
                  </a:lnTo>
                  <a:lnTo>
                    <a:pt x="68" y="162"/>
                  </a:lnTo>
                  <a:lnTo>
                    <a:pt x="75" y="162"/>
                  </a:lnTo>
                  <a:lnTo>
                    <a:pt x="82" y="161"/>
                  </a:lnTo>
                  <a:lnTo>
                    <a:pt x="88" y="159"/>
                  </a:lnTo>
                  <a:lnTo>
                    <a:pt x="94" y="156"/>
                  </a:lnTo>
                  <a:lnTo>
                    <a:pt x="100" y="153"/>
                  </a:lnTo>
                  <a:lnTo>
                    <a:pt x="106" y="149"/>
                  </a:lnTo>
                  <a:lnTo>
                    <a:pt x="111" y="144"/>
                  </a:lnTo>
                  <a:lnTo>
                    <a:pt x="116" y="139"/>
                  </a:lnTo>
                  <a:lnTo>
                    <a:pt x="120" y="133"/>
                  </a:lnTo>
                  <a:lnTo>
                    <a:pt x="124" y="127"/>
                  </a:lnTo>
                  <a:lnTo>
                    <a:pt x="127" y="120"/>
                  </a:lnTo>
                  <a:lnTo>
                    <a:pt x="130" y="113"/>
                  </a:lnTo>
                  <a:lnTo>
                    <a:pt x="133" y="106"/>
                  </a:lnTo>
                  <a:lnTo>
                    <a:pt x="134" y="99"/>
                  </a:lnTo>
                  <a:lnTo>
                    <a:pt x="135" y="90"/>
                  </a:lnTo>
                  <a:lnTo>
                    <a:pt x="136" y="82"/>
                  </a:lnTo>
                  <a:close/>
                  <a:moveTo>
                    <a:pt x="127" y="82"/>
                  </a:moveTo>
                  <a:lnTo>
                    <a:pt x="126" y="89"/>
                  </a:lnTo>
                  <a:lnTo>
                    <a:pt x="125" y="96"/>
                  </a:lnTo>
                  <a:lnTo>
                    <a:pt x="124" y="102"/>
                  </a:lnTo>
                  <a:lnTo>
                    <a:pt x="122" y="109"/>
                  </a:lnTo>
                  <a:lnTo>
                    <a:pt x="120" y="115"/>
                  </a:lnTo>
                  <a:lnTo>
                    <a:pt x="117" y="121"/>
                  </a:lnTo>
                  <a:lnTo>
                    <a:pt x="113" y="126"/>
                  </a:lnTo>
                  <a:lnTo>
                    <a:pt x="109" y="131"/>
                  </a:lnTo>
                  <a:lnTo>
                    <a:pt x="105" y="136"/>
                  </a:lnTo>
                  <a:lnTo>
                    <a:pt x="101" y="141"/>
                  </a:lnTo>
                  <a:lnTo>
                    <a:pt x="96" y="143"/>
                  </a:lnTo>
                  <a:lnTo>
                    <a:pt x="91" y="147"/>
                  </a:lnTo>
                  <a:lnTo>
                    <a:pt x="85" y="149"/>
                  </a:lnTo>
                  <a:lnTo>
                    <a:pt x="80" y="150"/>
                  </a:lnTo>
                  <a:lnTo>
                    <a:pt x="74" y="151"/>
                  </a:lnTo>
                  <a:lnTo>
                    <a:pt x="68" y="151"/>
                  </a:lnTo>
                  <a:lnTo>
                    <a:pt x="62" y="151"/>
                  </a:lnTo>
                  <a:lnTo>
                    <a:pt x="56" y="150"/>
                  </a:lnTo>
                  <a:lnTo>
                    <a:pt x="51" y="149"/>
                  </a:lnTo>
                  <a:lnTo>
                    <a:pt x="45" y="147"/>
                  </a:lnTo>
                  <a:lnTo>
                    <a:pt x="40" y="143"/>
                  </a:lnTo>
                  <a:lnTo>
                    <a:pt x="34" y="141"/>
                  </a:lnTo>
                  <a:lnTo>
                    <a:pt x="30" y="136"/>
                  </a:lnTo>
                  <a:lnTo>
                    <a:pt x="26" y="131"/>
                  </a:lnTo>
                  <a:lnTo>
                    <a:pt x="22" y="126"/>
                  </a:lnTo>
                  <a:lnTo>
                    <a:pt x="19" y="121"/>
                  </a:lnTo>
                  <a:lnTo>
                    <a:pt x="16" y="115"/>
                  </a:lnTo>
                  <a:lnTo>
                    <a:pt x="13" y="109"/>
                  </a:lnTo>
                  <a:lnTo>
                    <a:pt x="11" y="102"/>
                  </a:lnTo>
                  <a:lnTo>
                    <a:pt x="10" y="96"/>
                  </a:lnTo>
                  <a:lnTo>
                    <a:pt x="9" y="89"/>
                  </a:lnTo>
                  <a:lnTo>
                    <a:pt x="9" y="82"/>
                  </a:lnTo>
                  <a:lnTo>
                    <a:pt x="9" y="75"/>
                  </a:lnTo>
                  <a:lnTo>
                    <a:pt x="10" y="67"/>
                  </a:lnTo>
                  <a:lnTo>
                    <a:pt x="11" y="61"/>
                  </a:lnTo>
                  <a:lnTo>
                    <a:pt x="13" y="54"/>
                  </a:lnTo>
                  <a:lnTo>
                    <a:pt x="16" y="48"/>
                  </a:lnTo>
                  <a:lnTo>
                    <a:pt x="19" y="42"/>
                  </a:lnTo>
                  <a:lnTo>
                    <a:pt x="22" y="37"/>
                  </a:lnTo>
                  <a:lnTo>
                    <a:pt x="26" y="33"/>
                  </a:lnTo>
                  <a:lnTo>
                    <a:pt x="30" y="28"/>
                  </a:lnTo>
                  <a:lnTo>
                    <a:pt x="34" y="23"/>
                  </a:lnTo>
                  <a:lnTo>
                    <a:pt x="40" y="21"/>
                  </a:lnTo>
                  <a:lnTo>
                    <a:pt x="45" y="17"/>
                  </a:lnTo>
                  <a:lnTo>
                    <a:pt x="51" y="15"/>
                  </a:lnTo>
                  <a:lnTo>
                    <a:pt x="56" y="13"/>
                  </a:lnTo>
                  <a:lnTo>
                    <a:pt x="62" y="12"/>
                  </a:lnTo>
                  <a:lnTo>
                    <a:pt x="68" y="11"/>
                  </a:lnTo>
                  <a:lnTo>
                    <a:pt x="74" y="12"/>
                  </a:lnTo>
                  <a:lnTo>
                    <a:pt x="80" y="13"/>
                  </a:lnTo>
                  <a:lnTo>
                    <a:pt x="85" y="15"/>
                  </a:lnTo>
                  <a:lnTo>
                    <a:pt x="91" y="17"/>
                  </a:lnTo>
                  <a:lnTo>
                    <a:pt x="96" y="21"/>
                  </a:lnTo>
                  <a:lnTo>
                    <a:pt x="101" y="23"/>
                  </a:lnTo>
                  <a:lnTo>
                    <a:pt x="105" y="28"/>
                  </a:lnTo>
                  <a:lnTo>
                    <a:pt x="109" y="33"/>
                  </a:lnTo>
                  <a:lnTo>
                    <a:pt x="113" y="37"/>
                  </a:lnTo>
                  <a:lnTo>
                    <a:pt x="117" y="42"/>
                  </a:lnTo>
                  <a:lnTo>
                    <a:pt x="120" y="48"/>
                  </a:lnTo>
                  <a:lnTo>
                    <a:pt x="122" y="54"/>
                  </a:lnTo>
                  <a:lnTo>
                    <a:pt x="124" y="61"/>
                  </a:lnTo>
                  <a:lnTo>
                    <a:pt x="125" y="67"/>
                  </a:lnTo>
                  <a:lnTo>
                    <a:pt x="126" y="75"/>
                  </a:lnTo>
                  <a:lnTo>
                    <a:pt x="127" y="82"/>
                  </a:lnTo>
                  <a:close/>
                </a:path>
              </a:pathLst>
            </a:custGeom>
            <a:solidFill>
              <a:srgbClr val="F9DAB0"/>
            </a:solidFill>
            <a:ln w="9525">
              <a:noFill/>
              <a:round/>
              <a:headEnd/>
              <a:tailEnd/>
            </a:ln>
          </p:spPr>
          <p:txBody>
            <a:bodyPr/>
            <a:lstStyle/>
            <a:p>
              <a:endParaRPr lang="zh-CN" altLang="en-US"/>
            </a:p>
          </p:txBody>
        </p:sp>
        <p:sp>
          <p:nvSpPr>
            <p:cNvPr id="143" name="Freeform 33"/>
            <p:cNvSpPr>
              <a:spLocks noEditPoints="1"/>
            </p:cNvSpPr>
            <p:nvPr/>
          </p:nvSpPr>
          <p:spPr bwMode="auto">
            <a:xfrm>
              <a:off x="1149" y="2647"/>
              <a:ext cx="25" cy="25"/>
            </a:xfrm>
            <a:custGeom>
              <a:avLst/>
              <a:gdLst>
                <a:gd name="T0" fmla="*/ 0 w 127"/>
                <a:gd name="T1" fmla="*/ 0 h 151"/>
                <a:gd name="T2" fmla="*/ 0 w 127"/>
                <a:gd name="T3" fmla="*/ 0 h 151"/>
                <a:gd name="T4" fmla="*/ 0 w 127"/>
                <a:gd name="T5" fmla="*/ 0 h 151"/>
                <a:gd name="T6" fmla="*/ 0 w 127"/>
                <a:gd name="T7" fmla="*/ 0 h 151"/>
                <a:gd name="T8" fmla="*/ 0 w 127"/>
                <a:gd name="T9" fmla="*/ 0 h 151"/>
                <a:gd name="T10" fmla="*/ 0 w 127"/>
                <a:gd name="T11" fmla="*/ 0 h 151"/>
                <a:gd name="T12" fmla="*/ 0 w 127"/>
                <a:gd name="T13" fmla="*/ 0 h 151"/>
                <a:gd name="T14" fmla="*/ 0 w 127"/>
                <a:gd name="T15" fmla="*/ 0 h 151"/>
                <a:gd name="T16" fmla="*/ 0 w 127"/>
                <a:gd name="T17" fmla="*/ 0 h 151"/>
                <a:gd name="T18" fmla="*/ 0 w 127"/>
                <a:gd name="T19" fmla="*/ 0 h 151"/>
                <a:gd name="T20" fmla="*/ 0 w 127"/>
                <a:gd name="T21" fmla="*/ 0 h 151"/>
                <a:gd name="T22" fmla="*/ 0 w 127"/>
                <a:gd name="T23" fmla="*/ 0 h 151"/>
                <a:gd name="T24" fmla="*/ 0 w 127"/>
                <a:gd name="T25" fmla="*/ 0 h 151"/>
                <a:gd name="T26" fmla="*/ 0 w 127"/>
                <a:gd name="T27" fmla="*/ 0 h 151"/>
                <a:gd name="T28" fmla="*/ 0 w 127"/>
                <a:gd name="T29" fmla="*/ 0 h 151"/>
                <a:gd name="T30" fmla="*/ 0 w 127"/>
                <a:gd name="T31" fmla="*/ 0 h 151"/>
                <a:gd name="T32" fmla="*/ 0 w 127"/>
                <a:gd name="T33" fmla="*/ 0 h 151"/>
                <a:gd name="T34" fmla="*/ 0 w 127"/>
                <a:gd name="T35" fmla="*/ 0 h 151"/>
                <a:gd name="T36" fmla="*/ 0 w 127"/>
                <a:gd name="T37" fmla="*/ 0 h 151"/>
                <a:gd name="T38" fmla="*/ 0 w 127"/>
                <a:gd name="T39" fmla="*/ 0 h 151"/>
                <a:gd name="T40" fmla="*/ 0 w 127"/>
                <a:gd name="T41" fmla="*/ 0 h 151"/>
                <a:gd name="T42" fmla="*/ 0 w 127"/>
                <a:gd name="T43" fmla="*/ 0 h 151"/>
                <a:gd name="T44" fmla="*/ 0 w 127"/>
                <a:gd name="T45" fmla="*/ 0 h 151"/>
                <a:gd name="T46" fmla="*/ 0 w 127"/>
                <a:gd name="T47" fmla="*/ 0 h 151"/>
                <a:gd name="T48" fmla="*/ 0 w 127"/>
                <a:gd name="T49" fmla="*/ 0 h 151"/>
                <a:gd name="T50" fmla="*/ 0 w 127"/>
                <a:gd name="T51" fmla="*/ 0 h 151"/>
                <a:gd name="T52" fmla="*/ 0 w 127"/>
                <a:gd name="T53" fmla="*/ 0 h 151"/>
                <a:gd name="T54" fmla="*/ 0 w 127"/>
                <a:gd name="T55" fmla="*/ 0 h 151"/>
                <a:gd name="T56" fmla="*/ 0 w 127"/>
                <a:gd name="T57" fmla="*/ 0 h 151"/>
                <a:gd name="T58" fmla="*/ 0 w 127"/>
                <a:gd name="T59" fmla="*/ 0 h 151"/>
                <a:gd name="T60" fmla="*/ 0 w 127"/>
                <a:gd name="T61" fmla="*/ 0 h 151"/>
                <a:gd name="T62" fmla="*/ 0 w 127"/>
                <a:gd name="T63" fmla="*/ 0 h 151"/>
                <a:gd name="T64" fmla="*/ 0 w 127"/>
                <a:gd name="T65" fmla="*/ 0 h 151"/>
                <a:gd name="T66" fmla="*/ 0 w 127"/>
                <a:gd name="T67" fmla="*/ 0 h 151"/>
                <a:gd name="T68" fmla="*/ 0 w 127"/>
                <a:gd name="T69" fmla="*/ 0 h 151"/>
                <a:gd name="T70" fmla="*/ 0 w 127"/>
                <a:gd name="T71" fmla="*/ 0 h 151"/>
                <a:gd name="T72" fmla="*/ 0 w 127"/>
                <a:gd name="T73" fmla="*/ 0 h 151"/>
                <a:gd name="T74" fmla="*/ 0 w 127"/>
                <a:gd name="T75" fmla="*/ 0 h 151"/>
                <a:gd name="T76" fmla="*/ 0 w 127"/>
                <a:gd name="T77" fmla="*/ 0 h 151"/>
                <a:gd name="T78" fmla="*/ 0 w 127"/>
                <a:gd name="T79" fmla="*/ 0 h 151"/>
                <a:gd name="T80" fmla="*/ 0 w 127"/>
                <a:gd name="T81" fmla="*/ 0 h 151"/>
                <a:gd name="T82" fmla="*/ 0 w 127"/>
                <a:gd name="T83" fmla="*/ 0 h 151"/>
                <a:gd name="T84" fmla="*/ 0 w 127"/>
                <a:gd name="T85" fmla="*/ 0 h 151"/>
                <a:gd name="T86" fmla="*/ 0 w 127"/>
                <a:gd name="T87" fmla="*/ 0 h 151"/>
                <a:gd name="T88" fmla="*/ 0 w 127"/>
                <a:gd name="T89" fmla="*/ 0 h 151"/>
                <a:gd name="T90" fmla="*/ 0 w 127"/>
                <a:gd name="T91" fmla="*/ 0 h 151"/>
                <a:gd name="T92" fmla="*/ 0 w 127"/>
                <a:gd name="T93" fmla="*/ 0 h 151"/>
                <a:gd name="T94" fmla="*/ 0 w 127"/>
                <a:gd name="T95" fmla="*/ 0 h 151"/>
                <a:gd name="T96" fmla="*/ 0 w 127"/>
                <a:gd name="T97" fmla="*/ 0 h 151"/>
                <a:gd name="T98" fmla="*/ 0 w 127"/>
                <a:gd name="T99" fmla="*/ 0 h 151"/>
                <a:gd name="T100" fmla="*/ 0 w 127"/>
                <a:gd name="T101" fmla="*/ 0 h 151"/>
                <a:gd name="T102" fmla="*/ 0 w 127"/>
                <a:gd name="T103" fmla="*/ 0 h 151"/>
                <a:gd name="T104" fmla="*/ 0 w 127"/>
                <a:gd name="T105" fmla="*/ 0 h 151"/>
                <a:gd name="T106" fmla="*/ 0 w 127"/>
                <a:gd name="T107" fmla="*/ 0 h 151"/>
                <a:gd name="T108" fmla="*/ 0 w 127"/>
                <a:gd name="T109" fmla="*/ 0 h 151"/>
                <a:gd name="T110" fmla="*/ 0 w 127"/>
                <a:gd name="T111" fmla="*/ 0 h 151"/>
                <a:gd name="T112" fmla="*/ 0 w 127"/>
                <a:gd name="T113" fmla="*/ 0 h 151"/>
                <a:gd name="T114" fmla="*/ 0 w 127"/>
                <a:gd name="T115" fmla="*/ 0 h 151"/>
                <a:gd name="T116" fmla="*/ 0 w 127"/>
                <a:gd name="T117" fmla="*/ 0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
                <a:gd name="T178" fmla="*/ 0 h 151"/>
                <a:gd name="T179" fmla="*/ 127 w 127"/>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 h="151">
                  <a:moveTo>
                    <a:pt x="127" y="76"/>
                  </a:moveTo>
                  <a:lnTo>
                    <a:pt x="127" y="69"/>
                  </a:lnTo>
                  <a:lnTo>
                    <a:pt x="126" y="60"/>
                  </a:lnTo>
                  <a:lnTo>
                    <a:pt x="124" y="53"/>
                  </a:lnTo>
                  <a:lnTo>
                    <a:pt x="122" y="46"/>
                  </a:lnTo>
                  <a:lnTo>
                    <a:pt x="119" y="40"/>
                  </a:lnTo>
                  <a:lnTo>
                    <a:pt x="116" y="34"/>
                  </a:lnTo>
                  <a:lnTo>
                    <a:pt x="113" y="28"/>
                  </a:lnTo>
                  <a:lnTo>
                    <a:pt x="109" y="22"/>
                  </a:lnTo>
                  <a:lnTo>
                    <a:pt x="104" y="17"/>
                  </a:lnTo>
                  <a:lnTo>
                    <a:pt x="99" y="13"/>
                  </a:lnTo>
                  <a:lnTo>
                    <a:pt x="94" y="10"/>
                  </a:lnTo>
                  <a:lnTo>
                    <a:pt x="89" y="6"/>
                  </a:lnTo>
                  <a:lnTo>
                    <a:pt x="83" y="4"/>
                  </a:lnTo>
                  <a:lnTo>
                    <a:pt x="77" y="1"/>
                  </a:lnTo>
                  <a:lnTo>
                    <a:pt x="71" y="0"/>
                  </a:lnTo>
                  <a:lnTo>
                    <a:pt x="64" y="0"/>
                  </a:lnTo>
                  <a:lnTo>
                    <a:pt x="58" y="0"/>
                  </a:lnTo>
                  <a:lnTo>
                    <a:pt x="51" y="1"/>
                  </a:lnTo>
                  <a:lnTo>
                    <a:pt x="45" y="4"/>
                  </a:lnTo>
                  <a:lnTo>
                    <a:pt x="40" y="6"/>
                  </a:lnTo>
                  <a:lnTo>
                    <a:pt x="33" y="10"/>
                  </a:lnTo>
                  <a:lnTo>
                    <a:pt x="28" y="13"/>
                  </a:lnTo>
                  <a:lnTo>
                    <a:pt x="23" y="17"/>
                  </a:lnTo>
                  <a:lnTo>
                    <a:pt x="19" y="22"/>
                  </a:lnTo>
                  <a:lnTo>
                    <a:pt x="15" y="28"/>
                  </a:lnTo>
                  <a:lnTo>
                    <a:pt x="11" y="34"/>
                  </a:lnTo>
                  <a:lnTo>
                    <a:pt x="8" y="40"/>
                  </a:lnTo>
                  <a:lnTo>
                    <a:pt x="5" y="46"/>
                  </a:lnTo>
                  <a:lnTo>
                    <a:pt x="3" y="53"/>
                  </a:lnTo>
                  <a:lnTo>
                    <a:pt x="1" y="60"/>
                  </a:lnTo>
                  <a:lnTo>
                    <a:pt x="0" y="69"/>
                  </a:lnTo>
                  <a:lnTo>
                    <a:pt x="0" y="76"/>
                  </a:lnTo>
                  <a:lnTo>
                    <a:pt x="0" y="83"/>
                  </a:lnTo>
                  <a:lnTo>
                    <a:pt x="1" y="91"/>
                  </a:lnTo>
                  <a:lnTo>
                    <a:pt x="3" y="99"/>
                  </a:lnTo>
                  <a:lnTo>
                    <a:pt x="5" y="105"/>
                  </a:lnTo>
                  <a:lnTo>
                    <a:pt x="8" y="112"/>
                  </a:lnTo>
                  <a:lnTo>
                    <a:pt x="11" y="118"/>
                  </a:lnTo>
                  <a:lnTo>
                    <a:pt x="15" y="124"/>
                  </a:lnTo>
                  <a:lnTo>
                    <a:pt x="19" y="130"/>
                  </a:lnTo>
                  <a:lnTo>
                    <a:pt x="23" y="135"/>
                  </a:lnTo>
                  <a:lnTo>
                    <a:pt x="28" y="138"/>
                  </a:lnTo>
                  <a:lnTo>
                    <a:pt x="33" y="142"/>
                  </a:lnTo>
                  <a:lnTo>
                    <a:pt x="40" y="145"/>
                  </a:lnTo>
                  <a:lnTo>
                    <a:pt x="45" y="148"/>
                  </a:lnTo>
                  <a:lnTo>
                    <a:pt x="51" y="150"/>
                  </a:lnTo>
                  <a:lnTo>
                    <a:pt x="58" y="151"/>
                  </a:lnTo>
                  <a:lnTo>
                    <a:pt x="64" y="151"/>
                  </a:lnTo>
                  <a:lnTo>
                    <a:pt x="71" y="151"/>
                  </a:lnTo>
                  <a:lnTo>
                    <a:pt x="77" y="150"/>
                  </a:lnTo>
                  <a:lnTo>
                    <a:pt x="83" y="148"/>
                  </a:lnTo>
                  <a:lnTo>
                    <a:pt x="89" y="145"/>
                  </a:lnTo>
                  <a:lnTo>
                    <a:pt x="94" y="142"/>
                  </a:lnTo>
                  <a:lnTo>
                    <a:pt x="99" y="138"/>
                  </a:lnTo>
                  <a:lnTo>
                    <a:pt x="104" y="135"/>
                  </a:lnTo>
                  <a:lnTo>
                    <a:pt x="109" y="130"/>
                  </a:lnTo>
                  <a:lnTo>
                    <a:pt x="113" y="124"/>
                  </a:lnTo>
                  <a:lnTo>
                    <a:pt x="116" y="118"/>
                  </a:lnTo>
                  <a:lnTo>
                    <a:pt x="119" y="112"/>
                  </a:lnTo>
                  <a:lnTo>
                    <a:pt x="122" y="105"/>
                  </a:lnTo>
                  <a:lnTo>
                    <a:pt x="124" y="99"/>
                  </a:lnTo>
                  <a:lnTo>
                    <a:pt x="126" y="91"/>
                  </a:lnTo>
                  <a:lnTo>
                    <a:pt x="127" y="83"/>
                  </a:lnTo>
                  <a:lnTo>
                    <a:pt x="127" y="76"/>
                  </a:lnTo>
                  <a:close/>
                  <a:moveTo>
                    <a:pt x="118" y="76"/>
                  </a:moveTo>
                  <a:lnTo>
                    <a:pt x="118" y="82"/>
                  </a:lnTo>
                  <a:lnTo>
                    <a:pt x="117" y="89"/>
                  </a:lnTo>
                  <a:lnTo>
                    <a:pt x="116" y="95"/>
                  </a:lnTo>
                  <a:lnTo>
                    <a:pt x="114" y="101"/>
                  </a:lnTo>
                  <a:lnTo>
                    <a:pt x="109" y="112"/>
                  </a:lnTo>
                  <a:lnTo>
                    <a:pt x="102" y="121"/>
                  </a:lnTo>
                  <a:lnTo>
                    <a:pt x="94" y="130"/>
                  </a:lnTo>
                  <a:lnTo>
                    <a:pt x="85" y="136"/>
                  </a:lnTo>
                  <a:lnTo>
                    <a:pt x="80" y="138"/>
                  </a:lnTo>
                  <a:lnTo>
                    <a:pt x="75" y="139"/>
                  </a:lnTo>
                  <a:lnTo>
                    <a:pt x="70" y="141"/>
                  </a:lnTo>
                  <a:lnTo>
                    <a:pt x="64" y="141"/>
                  </a:lnTo>
                  <a:lnTo>
                    <a:pt x="59" y="141"/>
                  </a:lnTo>
                  <a:lnTo>
                    <a:pt x="53" y="139"/>
                  </a:lnTo>
                  <a:lnTo>
                    <a:pt x="48" y="138"/>
                  </a:lnTo>
                  <a:lnTo>
                    <a:pt x="43" y="136"/>
                  </a:lnTo>
                  <a:lnTo>
                    <a:pt x="38" y="132"/>
                  </a:lnTo>
                  <a:lnTo>
                    <a:pt x="33" y="130"/>
                  </a:lnTo>
                  <a:lnTo>
                    <a:pt x="29" y="126"/>
                  </a:lnTo>
                  <a:lnTo>
                    <a:pt x="25" y="121"/>
                  </a:lnTo>
                  <a:lnTo>
                    <a:pt x="21" y="117"/>
                  </a:lnTo>
                  <a:lnTo>
                    <a:pt x="18" y="112"/>
                  </a:lnTo>
                  <a:lnTo>
                    <a:pt x="16" y="107"/>
                  </a:lnTo>
                  <a:lnTo>
                    <a:pt x="13" y="101"/>
                  </a:lnTo>
                  <a:lnTo>
                    <a:pt x="12" y="95"/>
                  </a:lnTo>
                  <a:lnTo>
                    <a:pt x="10" y="89"/>
                  </a:lnTo>
                  <a:lnTo>
                    <a:pt x="9" y="82"/>
                  </a:lnTo>
                  <a:lnTo>
                    <a:pt x="9" y="76"/>
                  </a:lnTo>
                  <a:lnTo>
                    <a:pt x="9" y="69"/>
                  </a:lnTo>
                  <a:lnTo>
                    <a:pt x="10" y="63"/>
                  </a:lnTo>
                  <a:lnTo>
                    <a:pt x="12" y="57"/>
                  </a:lnTo>
                  <a:lnTo>
                    <a:pt x="13" y="51"/>
                  </a:lnTo>
                  <a:lnTo>
                    <a:pt x="18" y="40"/>
                  </a:lnTo>
                  <a:lnTo>
                    <a:pt x="25" y="30"/>
                  </a:lnTo>
                  <a:lnTo>
                    <a:pt x="33" y="22"/>
                  </a:lnTo>
                  <a:lnTo>
                    <a:pt x="43" y="16"/>
                  </a:lnTo>
                  <a:lnTo>
                    <a:pt x="48" y="13"/>
                  </a:lnTo>
                  <a:lnTo>
                    <a:pt x="53" y="12"/>
                  </a:lnTo>
                  <a:lnTo>
                    <a:pt x="59" y="11"/>
                  </a:lnTo>
                  <a:lnTo>
                    <a:pt x="64" y="11"/>
                  </a:lnTo>
                  <a:lnTo>
                    <a:pt x="70" y="11"/>
                  </a:lnTo>
                  <a:lnTo>
                    <a:pt x="75" y="12"/>
                  </a:lnTo>
                  <a:lnTo>
                    <a:pt x="80" y="13"/>
                  </a:lnTo>
                  <a:lnTo>
                    <a:pt x="85" y="16"/>
                  </a:lnTo>
                  <a:lnTo>
                    <a:pt x="94" y="22"/>
                  </a:lnTo>
                  <a:lnTo>
                    <a:pt x="102" y="30"/>
                  </a:lnTo>
                  <a:lnTo>
                    <a:pt x="109" y="40"/>
                  </a:lnTo>
                  <a:lnTo>
                    <a:pt x="114" y="51"/>
                  </a:lnTo>
                  <a:lnTo>
                    <a:pt x="116" y="57"/>
                  </a:lnTo>
                  <a:lnTo>
                    <a:pt x="117" y="63"/>
                  </a:lnTo>
                  <a:lnTo>
                    <a:pt x="118" y="69"/>
                  </a:lnTo>
                  <a:lnTo>
                    <a:pt x="118" y="76"/>
                  </a:lnTo>
                  <a:close/>
                </a:path>
              </a:pathLst>
            </a:custGeom>
            <a:solidFill>
              <a:srgbClr val="F9DDB1"/>
            </a:solidFill>
            <a:ln w="9525">
              <a:noFill/>
              <a:round/>
              <a:headEnd/>
              <a:tailEnd/>
            </a:ln>
          </p:spPr>
          <p:txBody>
            <a:bodyPr/>
            <a:lstStyle/>
            <a:p>
              <a:endParaRPr lang="zh-CN" altLang="en-US"/>
            </a:p>
          </p:txBody>
        </p:sp>
        <p:sp>
          <p:nvSpPr>
            <p:cNvPr id="144" name="Freeform 34"/>
            <p:cNvSpPr>
              <a:spLocks noEditPoints="1"/>
            </p:cNvSpPr>
            <p:nvPr/>
          </p:nvSpPr>
          <p:spPr bwMode="auto">
            <a:xfrm>
              <a:off x="1150" y="2648"/>
              <a:ext cx="23" cy="23"/>
            </a:xfrm>
            <a:custGeom>
              <a:avLst/>
              <a:gdLst>
                <a:gd name="T0" fmla="*/ 0 w 118"/>
                <a:gd name="T1" fmla="*/ 0 h 140"/>
                <a:gd name="T2" fmla="*/ 0 w 118"/>
                <a:gd name="T3" fmla="*/ 0 h 140"/>
                <a:gd name="T4" fmla="*/ 0 w 118"/>
                <a:gd name="T5" fmla="*/ 0 h 140"/>
                <a:gd name="T6" fmla="*/ 0 w 118"/>
                <a:gd name="T7" fmla="*/ 0 h 140"/>
                <a:gd name="T8" fmla="*/ 0 w 118"/>
                <a:gd name="T9" fmla="*/ 0 h 140"/>
                <a:gd name="T10" fmla="*/ 0 w 118"/>
                <a:gd name="T11" fmla="*/ 0 h 140"/>
                <a:gd name="T12" fmla="*/ 0 w 118"/>
                <a:gd name="T13" fmla="*/ 0 h 140"/>
                <a:gd name="T14" fmla="*/ 0 w 118"/>
                <a:gd name="T15" fmla="*/ 0 h 140"/>
                <a:gd name="T16" fmla="*/ 0 w 118"/>
                <a:gd name="T17" fmla="*/ 0 h 140"/>
                <a:gd name="T18" fmla="*/ 0 w 118"/>
                <a:gd name="T19" fmla="*/ 0 h 140"/>
                <a:gd name="T20" fmla="*/ 0 w 118"/>
                <a:gd name="T21" fmla="*/ 0 h 140"/>
                <a:gd name="T22" fmla="*/ 0 w 118"/>
                <a:gd name="T23" fmla="*/ 0 h 140"/>
                <a:gd name="T24" fmla="*/ 0 w 118"/>
                <a:gd name="T25" fmla="*/ 0 h 140"/>
                <a:gd name="T26" fmla="*/ 0 w 118"/>
                <a:gd name="T27" fmla="*/ 0 h 140"/>
                <a:gd name="T28" fmla="*/ 0 w 118"/>
                <a:gd name="T29" fmla="*/ 0 h 140"/>
                <a:gd name="T30" fmla="*/ 0 w 118"/>
                <a:gd name="T31" fmla="*/ 0 h 140"/>
                <a:gd name="T32" fmla="*/ 0 w 118"/>
                <a:gd name="T33" fmla="*/ 0 h 140"/>
                <a:gd name="T34" fmla="*/ 0 w 118"/>
                <a:gd name="T35" fmla="*/ 0 h 140"/>
                <a:gd name="T36" fmla="*/ 0 w 118"/>
                <a:gd name="T37" fmla="*/ 0 h 140"/>
                <a:gd name="T38" fmla="*/ 0 w 118"/>
                <a:gd name="T39" fmla="*/ 0 h 140"/>
                <a:gd name="T40" fmla="*/ 0 w 118"/>
                <a:gd name="T41" fmla="*/ 0 h 140"/>
                <a:gd name="T42" fmla="*/ 0 w 118"/>
                <a:gd name="T43" fmla="*/ 0 h 140"/>
                <a:gd name="T44" fmla="*/ 0 w 118"/>
                <a:gd name="T45" fmla="*/ 0 h 140"/>
                <a:gd name="T46" fmla="*/ 0 w 118"/>
                <a:gd name="T47" fmla="*/ 0 h 140"/>
                <a:gd name="T48" fmla="*/ 0 w 118"/>
                <a:gd name="T49" fmla="*/ 0 h 140"/>
                <a:gd name="T50" fmla="*/ 0 w 118"/>
                <a:gd name="T51" fmla="*/ 0 h 140"/>
                <a:gd name="T52" fmla="*/ 0 w 118"/>
                <a:gd name="T53" fmla="*/ 0 h 140"/>
                <a:gd name="T54" fmla="*/ 0 w 118"/>
                <a:gd name="T55" fmla="*/ 0 h 140"/>
                <a:gd name="T56" fmla="*/ 0 w 118"/>
                <a:gd name="T57" fmla="*/ 0 h 140"/>
                <a:gd name="T58" fmla="*/ 0 w 118"/>
                <a:gd name="T59" fmla="*/ 0 h 140"/>
                <a:gd name="T60" fmla="*/ 0 w 118"/>
                <a:gd name="T61" fmla="*/ 0 h 140"/>
                <a:gd name="T62" fmla="*/ 0 w 118"/>
                <a:gd name="T63" fmla="*/ 0 h 140"/>
                <a:gd name="T64" fmla="*/ 0 w 118"/>
                <a:gd name="T65" fmla="*/ 0 h 140"/>
                <a:gd name="T66" fmla="*/ 0 w 118"/>
                <a:gd name="T67" fmla="*/ 0 h 140"/>
                <a:gd name="T68" fmla="*/ 0 w 118"/>
                <a:gd name="T69" fmla="*/ 0 h 140"/>
                <a:gd name="T70" fmla="*/ 0 w 118"/>
                <a:gd name="T71" fmla="*/ 0 h 140"/>
                <a:gd name="T72" fmla="*/ 0 w 118"/>
                <a:gd name="T73" fmla="*/ 0 h 140"/>
                <a:gd name="T74" fmla="*/ 0 w 118"/>
                <a:gd name="T75" fmla="*/ 0 h 140"/>
                <a:gd name="T76" fmla="*/ 0 w 118"/>
                <a:gd name="T77" fmla="*/ 0 h 140"/>
                <a:gd name="T78" fmla="*/ 0 w 118"/>
                <a:gd name="T79" fmla="*/ 0 h 140"/>
                <a:gd name="T80" fmla="*/ 0 w 118"/>
                <a:gd name="T81" fmla="*/ 0 h 140"/>
                <a:gd name="T82" fmla="*/ 0 w 118"/>
                <a:gd name="T83" fmla="*/ 0 h 140"/>
                <a:gd name="T84" fmla="*/ 0 w 118"/>
                <a:gd name="T85" fmla="*/ 0 h 140"/>
                <a:gd name="T86" fmla="*/ 0 w 118"/>
                <a:gd name="T87" fmla="*/ 0 h 140"/>
                <a:gd name="T88" fmla="*/ 0 w 118"/>
                <a:gd name="T89" fmla="*/ 0 h 140"/>
                <a:gd name="T90" fmla="*/ 0 w 118"/>
                <a:gd name="T91" fmla="*/ 0 h 140"/>
                <a:gd name="T92" fmla="*/ 0 w 118"/>
                <a:gd name="T93" fmla="*/ 0 h 140"/>
                <a:gd name="T94" fmla="*/ 0 w 118"/>
                <a:gd name="T95" fmla="*/ 0 h 140"/>
                <a:gd name="T96" fmla="*/ 0 w 118"/>
                <a:gd name="T97" fmla="*/ 0 h 1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
                <a:gd name="T148" fmla="*/ 0 h 140"/>
                <a:gd name="T149" fmla="*/ 118 w 118"/>
                <a:gd name="T150" fmla="*/ 140 h 1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 h="140">
                  <a:moveTo>
                    <a:pt x="118" y="71"/>
                  </a:moveTo>
                  <a:lnTo>
                    <a:pt x="117" y="64"/>
                  </a:lnTo>
                  <a:lnTo>
                    <a:pt x="116" y="56"/>
                  </a:lnTo>
                  <a:lnTo>
                    <a:pt x="115" y="50"/>
                  </a:lnTo>
                  <a:lnTo>
                    <a:pt x="113" y="43"/>
                  </a:lnTo>
                  <a:lnTo>
                    <a:pt x="110" y="37"/>
                  </a:lnTo>
                  <a:lnTo>
                    <a:pt x="108" y="31"/>
                  </a:lnTo>
                  <a:lnTo>
                    <a:pt x="104" y="26"/>
                  </a:lnTo>
                  <a:lnTo>
                    <a:pt x="100" y="22"/>
                  </a:lnTo>
                  <a:lnTo>
                    <a:pt x="96" y="17"/>
                  </a:lnTo>
                  <a:lnTo>
                    <a:pt x="92" y="12"/>
                  </a:lnTo>
                  <a:lnTo>
                    <a:pt x="87" y="10"/>
                  </a:lnTo>
                  <a:lnTo>
                    <a:pt x="82" y="6"/>
                  </a:lnTo>
                  <a:lnTo>
                    <a:pt x="76" y="4"/>
                  </a:lnTo>
                  <a:lnTo>
                    <a:pt x="71" y="2"/>
                  </a:lnTo>
                  <a:lnTo>
                    <a:pt x="65" y="1"/>
                  </a:lnTo>
                  <a:lnTo>
                    <a:pt x="59" y="0"/>
                  </a:lnTo>
                  <a:lnTo>
                    <a:pt x="53" y="1"/>
                  </a:lnTo>
                  <a:lnTo>
                    <a:pt x="47" y="2"/>
                  </a:lnTo>
                  <a:lnTo>
                    <a:pt x="42" y="4"/>
                  </a:lnTo>
                  <a:lnTo>
                    <a:pt x="36" y="6"/>
                  </a:lnTo>
                  <a:lnTo>
                    <a:pt x="31" y="10"/>
                  </a:lnTo>
                  <a:lnTo>
                    <a:pt x="25" y="12"/>
                  </a:lnTo>
                  <a:lnTo>
                    <a:pt x="21" y="17"/>
                  </a:lnTo>
                  <a:lnTo>
                    <a:pt x="17" y="22"/>
                  </a:lnTo>
                  <a:lnTo>
                    <a:pt x="13" y="26"/>
                  </a:lnTo>
                  <a:lnTo>
                    <a:pt x="10" y="31"/>
                  </a:lnTo>
                  <a:lnTo>
                    <a:pt x="7" y="37"/>
                  </a:lnTo>
                  <a:lnTo>
                    <a:pt x="4" y="43"/>
                  </a:lnTo>
                  <a:lnTo>
                    <a:pt x="2" y="50"/>
                  </a:lnTo>
                  <a:lnTo>
                    <a:pt x="1" y="56"/>
                  </a:lnTo>
                  <a:lnTo>
                    <a:pt x="0" y="64"/>
                  </a:lnTo>
                  <a:lnTo>
                    <a:pt x="0" y="71"/>
                  </a:lnTo>
                  <a:lnTo>
                    <a:pt x="0" y="78"/>
                  </a:lnTo>
                  <a:lnTo>
                    <a:pt x="1" y="85"/>
                  </a:lnTo>
                  <a:lnTo>
                    <a:pt x="2" y="91"/>
                  </a:lnTo>
                  <a:lnTo>
                    <a:pt x="4" y="98"/>
                  </a:lnTo>
                  <a:lnTo>
                    <a:pt x="7" y="104"/>
                  </a:lnTo>
                  <a:lnTo>
                    <a:pt x="10" y="110"/>
                  </a:lnTo>
                  <a:lnTo>
                    <a:pt x="13" y="115"/>
                  </a:lnTo>
                  <a:lnTo>
                    <a:pt x="17" y="120"/>
                  </a:lnTo>
                  <a:lnTo>
                    <a:pt x="21" y="125"/>
                  </a:lnTo>
                  <a:lnTo>
                    <a:pt x="25" y="128"/>
                  </a:lnTo>
                  <a:lnTo>
                    <a:pt x="31" y="132"/>
                  </a:lnTo>
                  <a:lnTo>
                    <a:pt x="36" y="136"/>
                  </a:lnTo>
                  <a:lnTo>
                    <a:pt x="42" y="138"/>
                  </a:lnTo>
                  <a:lnTo>
                    <a:pt x="47" y="139"/>
                  </a:lnTo>
                  <a:lnTo>
                    <a:pt x="53" y="140"/>
                  </a:lnTo>
                  <a:lnTo>
                    <a:pt x="59" y="140"/>
                  </a:lnTo>
                  <a:lnTo>
                    <a:pt x="65" y="140"/>
                  </a:lnTo>
                  <a:lnTo>
                    <a:pt x="71" y="139"/>
                  </a:lnTo>
                  <a:lnTo>
                    <a:pt x="76" y="138"/>
                  </a:lnTo>
                  <a:lnTo>
                    <a:pt x="82" y="136"/>
                  </a:lnTo>
                  <a:lnTo>
                    <a:pt x="87" y="132"/>
                  </a:lnTo>
                  <a:lnTo>
                    <a:pt x="92" y="128"/>
                  </a:lnTo>
                  <a:lnTo>
                    <a:pt x="96" y="125"/>
                  </a:lnTo>
                  <a:lnTo>
                    <a:pt x="100" y="120"/>
                  </a:lnTo>
                  <a:lnTo>
                    <a:pt x="104" y="115"/>
                  </a:lnTo>
                  <a:lnTo>
                    <a:pt x="108" y="110"/>
                  </a:lnTo>
                  <a:lnTo>
                    <a:pt x="110" y="104"/>
                  </a:lnTo>
                  <a:lnTo>
                    <a:pt x="113" y="98"/>
                  </a:lnTo>
                  <a:lnTo>
                    <a:pt x="115" y="91"/>
                  </a:lnTo>
                  <a:lnTo>
                    <a:pt x="116" y="85"/>
                  </a:lnTo>
                  <a:lnTo>
                    <a:pt x="117" y="78"/>
                  </a:lnTo>
                  <a:lnTo>
                    <a:pt x="118" y="71"/>
                  </a:lnTo>
                  <a:close/>
                  <a:moveTo>
                    <a:pt x="109" y="71"/>
                  </a:moveTo>
                  <a:lnTo>
                    <a:pt x="108" y="83"/>
                  </a:lnTo>
                  <a:lnTo>
                    <a:pt x="105" y="94"/>
                  </a:lnTo>
                  <a:lnTo>
                    <a:pt x="100" y="104"/>
                  </a:lnTo>
                  <a:lnTo>
                    <a:pt x="94" y="113"/>
                  </a:lnTo>
                  <a:lnTo>
                    <a:pt x="87" y="120"/>
                  </a:lnTo>
                  <a:lnTo>
                    <a:pt x="78" y="126"/>
                  </a:lnTo>
                  <a:lnTo>
                    <a:pt x="69" y="128"/>
                  </a:lnTo>
                  <a:lnTo>
                    <a:pt x="59" y="130"/>
                  </a:lnTo>
                  <a:lnTo>
                    <a:pt x="49" y="128"/>
                  </a:lnTo>
                  <a:lnTo>
                    <a:pt x="40" y="126"/>
                  </a:lnTo>
                  <a:lnTo>
                    <a:pt x="31" y="120"/>
                  </a:lnTo>
                  <a:lnTo>
                    <a:pt x="23" y="113"/>
                  </a:lnTo>
                  <a:lnTo>
                    <a:pt x="17" y="104"/>
                  </a:lnTo>
                  <a:lnTo>
                    <a:pt x="13" y="94"/>
                  </a:lnTo>
                  <a:lnTo>
                    <a:pt x="10" y="83"/>
                  </a:lnTo>
                  <a:lnTo>
                    <a:pt x="9" y="71"/>
                  </a:lnTo>
                  <a:lnTo>
                    <a:pt x="10" y="59"/>
                  </a:lnTo>
                  <a:lnTo>
                    <a:pt x="13" y="48"/>
                  </a:lnTo>
                  <a:lnTo>
                    <a:pt x="17" y="37"/>
                  </a:lnTo>
                  <a:lnTo>
                    <a:pt x="23" y="29"/>
                  </a:lnTo>
                  <a:lnTo>
                    <a:pt x="31" y="22"/>
                  </a:lnTo>
                  <a:lnTo>
                    <a:pt x="40" y="16"/>
                  </a:lnTo>
                  <a:lnTo>
                    <a:pt x="49" y="12"/>
                  </a:lnTo>
                  <a:lnTo>
                    <a:pt x="59" y="11"/>
                  </a:lnTo>
                  <a:lnTo>
                    <a:pt x="69" y="12"/>
                  </a:lnTo>
                  <a:lnTo>
                    <a:pt x="78" y="16"/>
                  </a:lnTo>
                  <a:lnTo>
                    <a:pt x="87" y="22"/>
                  </a:lnTo>
                  <a:lnTo>
                    <a:pt x="94" y="29"/>
                  </a:lnTo>
                  <a:lnTo>
                    <a:pt x="100" y="37"/>
                  </a:lnTo>
                  <a:lnTo>
                    <a:pt x="105" y="48"/>
                  </a:lnTo>
                  <a:lnTo>
                    <a:pt x="108" y="59"/>
                  </a:lnTo>
                  <a:lnTo>
                    <a:pt x="109" y="71"/>
                  </a:lnTo>
                  <a:close/>
                </a:path>
              </a:pathLst>
            </a:custGeom>
            <a:solidFill>
              <a:srgbClr val="F9E0B3"/>
            </a:solidFill>
            <a:ln w="9525">
              <a:noFill/>
              <a:round/>
              <a:headEnd/>
              <a:tailEnd/>
            </a:ln>
          </p:spPr>
          <p:txBody>
            <a:bodyPr/>
            <a:lstStyle/>
            <a:p>
              <a:endParaRPr lang="zh-CN" altLang="en-US"/>
            </a:p>
          </p:txBody>
        </p:sp>
        <p:sp>
          <p:nvSpPr>
            <p:cNvPr id="145" name="Freeform 35"/>
            <p:cNvSpPr>
              <a:spLocks noEditPoints="1"/>
            </p:cNvSpPr>
            <p:nvPr/>
          </p:nvSpPr>
          <p:spPr bwMode="auto">
            <a:xfrm>
              <a:off x="1151" y="2649"/>
              <a:ext cx="21" cy="21"/>
            </a:xfrm>
            <a:custGeom>
              <a:avLst/>
              <a:gdLst>
                <a:gd name="T0" fmla="*/ 0 w 109"/>
                <a:gd name="T1" fmla="*/ 0 h 130"/>
                <a:gd name="T2" fmla="*/ 0 w 109"/>
                <a:gd name="T3" fmla="*/ 0 h 130"/>
                <a:gd name="T4" fmla="*/ 0 w 109"/>
                <a:gd name="T5" fmla="*/ 0 h 130"/>
                <a:gd name="T6" fmla="*/ 0 w 109"/>
                <a:gd name="T7" fmla="*/ 0 h 130"/>
                <a:gd name="T8" fmla="*/ 0 w 109"/>
                <a:gd name="T9" fmla="*/ 0 h 130"/>
                <a:gd name="T10" fmla="*/ 0 w 109"/>
                <a:gd name="T11" fmla="*/ 0 h 130"/>
                <a:gd name="T12" fmla="*/ 0 w 109"/>
                <a:gd name="T13" fmla="*/ 0 h 130"/>
                <a:gd name="T14" fmla="*/ 0 w 109"/>
                <a:gd name="T15" fmla="*/ 0 h 130"/>
                <a:gd name="T16" fmla="*/ 0 w 109"/>
                <a:gd name="T17" fmla="*/ 0 h 130"/>
                <a:gd name="T18" fmla="*/ 0 w 109"/>
                <a:gd name="T19" fmla="*/ 0 h 130"/>
                <a:gd name="T20" fmla="*/ 0 w 109"/>
                <a:gd name="T21" fmla="*/ 0 h 130"/>
                <a:gd name="T22" fmla="*/ 0 w 109"/>
                <a:gd name="T23" fmla="*/ 0 h 130"/>
                <a:gd name="T24" fmla="*/ 0 w 109"/>
                <a:gd name="T25" fmla="*/ 0 h 130"/>
                <a:gd name="T26" fmla="*/ 0 w 109"/>
                <a:gd name="T27" fmla="*/ 0 h 130"/>
                <a:gd name="T28" fmla="*/ 0 w 109"/>
                <a:gd name="T29" fmla="*/ 0 h 130"/>
                <a:gd name="T30" fmla="*/ 0 w 109"/>
                <a:gd name="T31" fmla="*/ 0 h 130"/>
                <a:gd name="T32" fmla="*/ 0 w 109"/>
                <a:gd name="T33" fmla="*/ 0 h 130"/>
                <a:gd name="T34" fmla="*/ 0 w 109"/>
                <a:gd name="T35" fmla="*/ 0 h 130"/>
                <a:gd name="T36" fmla="*/ 0 w 109"/>
                <a:gd name="T37" fmla="*/ 0 h 130"/>
                <a:gd name="T38" fmla="*/ 0 w 109"/>
                <a:gd name="T39" fmla="*/ 0 h 130"/>
                <a:gd name="T40" fmla="*/ 0 w 109"/>
                <a:gd name="T41" fmla="*/ 0 h 130"/>
                <a:gd name="T42" fmla="*/ 0 w 109"/>
                <a:gd name="T43" fmla="*/ 0 h 130"/>
                <a:gd name="T44" fmla="*/ 0 w 109"/>
                <a:gd name="T45" fmla="*/ 0 h 130"/>
                <a:gd name="T46" fmla="*/ 0 w 109"/>
                <a:gd name="T47" fmla="*/ 0 h 130"/>
                <a:gd name="T48" fmla="*/ 0 w 109"/>
                <a:gd name="T49" fmla="*/ 0 h 130"/>
                <a:gd name="T50" fmla="*/ 0 w 109"/>
                <a:gd name="T51" fmla="*/ 0 h 130"/>
                <a:gd name="T52" fmla="*/ 0 w 109"/>
                <a:gd name="T53" fmla="*/ 0 h 130"/>
                <a:gd name="T54" fmla="*/ 0 w 109"/>
                <a:gd name="T55" fmla="*/ 0 h 130"/>
                <a:gd name="T56" fmla="*/ 0 w 109"/>
                <a:gd name="T57" fmla="*/ 0 h 130"/>
                <a:gd name="T58" fmla="*/ 0 w 109"/>
                <a:gd name="T59" fmla="*/ 0 h 130"/>
                <a:gd name="T60" fmla="*/ 0 w 109"/>
                <a:gd name="T61" fmla="*/ 0 h 130"/>
                <a:gd name="T62" fmla="*/ 0 w 109"/>
                <a:gd name="T63" fmla="*/ 0 h 130"/>
                <a:gd name="T64" fmla="*/ 0 w 109"/>
                <a:gd name="T65" fmla="*/ 0 h 130"/>
                <a:gd name="T66" fmla="*/ 0 w 109"/>
                <a:gd name="T67" fmla="*/ 0 h 130"/>
                <a:gd name="T68" fmla="*/ 0 w 109"/>
                <a:gd name="T69" fmla="*/ 0 h 130"/>
                <a:gd name="T70" fmla="*/ 0 w 109"/>
                <a:gd name="T71" fmla="*/ 0 h 130"/>
                <a:gd name="T72" fmla="*/ 0 w 109"/>
                <a:gd name="T73" fmla="*/ 0 h 130"/>
                <a:gd name="T74" fmla="*/ 0 w 109"/>
                <a:gd name="T75" fmla="*/ 0 h 130"/>
                <a:gd name="T76" fmla="*/ 0 w 109"/>
                <a:gd name="T77" fmla="*/ 0 h 130"/>
                <a:gd name="T78" fmla="*/ 0 w 109"/>
                <a:gd name="T79" fmla="*/ 0 h 130"/>
                <a:gd name="T80" fmla="*/ 0 w 109"/>
                <a:gd name="T81" fmla="*/ 0 h 130"/>
                <a:gd name="T82" fmla="*/ 0 w 109"/>
                <a:gd name="T83" fmla="*/ 0 h 130"/>
                <a:gd name="T84" fmla="*/ 0 w 109"/>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9"/>
                <a:gd name="T130" fmla="*/ 0 h 130"/>
                <a:gd name="T131" fmla="*/ 109 w 109"/>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9" h="130">
                  <a:moveTo>
                    <a:pt x="109" y="65"/>
                  </a:moveTo>
                  <a:lnTo>
                    <a:pt x="109" y="58"/>
                  </a:lnTo>
                  <a:lnTo>
                    <a:pt x="108" y="52"/>
                  </a:lnTo>
                  <a:lnTo>
                    <a:pt x="107" y="46"/>
                  </a:lnTo>
                  <a:lnTo>
                    <a:pt x="105" y="40"/>
                  </a:lnTo>
                  <a:lnTo>
                    <a:pt x="100" y="29"/>
                  </a:lnTo>
                  <a:lnTo>
                    <a:pt x="93" y="19"/>
                  </a:lnTo>
                  <a:lnTo>
                    <a:pt x="85" y="11"/>
                  </a:lnTo>
                  <a:lnTo>
                    <a:pt x="76" y="5"/>
                  </a:lnTo>
                  <a:lnTo>
                    <a:pt x="71" y="2"/>
                  </a:lnTo>
                  <a:lnTo>
                    <a:pt x="66" y="1"/>
                  </a:lnTo>
                  <a:lnTo>
                    <a:pt x="61" y="0"/>
                  </a:lnTo>
                  <a:lnTo>
                    <a:pt x="55" y="0"/>
                  </a:lnTo>
                  <a:lnTo>
                    <a:pt x="50" y="0"/>
                  </a:lnTo>
                  <a:lnTo>
                    <a:pt x="44" y="1"/>
                  </a:lnTo>
                  <a:lnTo>
                    <a:pt x="39" y="2"/>
                  </a:lnTo>
                  <a:lnTo>
                    <a:pt x="34" y="5"/>
                  </a:lnTo>
                  <a:lnTo>
                    <a:pt x="24" y="11"/>
                  </a:lnTo>
                  <a:lnTo>
                    <a:pt x="16" y="19"/>
                  </a:lnTo>
                  <a:lnTo>
                    <a:pt x="9" y="29"/>
                  </a:lnTo>
                  <a:lnTo>
                    <a:pt x="4" y="40"/>
                  </a:lnTo>
                  <a:lnTo>
                    <a:pt x="3" y="46"/>
                  </a:lnTo>
                  <a:lnTo>
                    <a:pt x="1" y="52"/>
                  </a:lnTo>
                  <a:lnTo>
                    <a:pt x="0" y="58"/>
                  </a:lnTo>
                  <a:lnTo>
                    <a:pt x="0" y="65"/>
                  </a:lnTo>
                  <a:lnTo>
                    <a:pt x="0" y="71"/>
                  </a:lnTo>
                  <a:lnTo>
                    <a:pt x="1" y="78"/>
                  </a:lnTo>
                  <a:lnTo>
                    <a:pt x="3" y="84"/>
                  </a:lnTo>
                  <a:lnTo>
                    <a:pt x="4" y="90"/>
                  </a:lnTo>
                  <a:lnTo>
                    <a:pt x="7" y="96"/>
                  </a:lnTo>
                  <a:lnTo>
                    <a:pt x="9" y="101"/>
                  </a:lnTo>
                  <a:lnTo>
                    <a:pt x="12" y="106"/>
                  </a:lnTo>
                  <a:lnTo>
                    <a:pt x="16" y="110"/>
                  </a:lnTo>
                  <a:lnTo>
                    <a:pt x="20" y="115"/>
                  </a:lnTo>
                  <a:lnTo>
                    <a:pt x="24" y="119"/>
                  </a:lnTo>
                  <a:lnTo>
                    <a:pt x="29" y="121"/>
                  </a:lnTo>
                  <a:lnTo>
                    <a:pt x="34" y="125"/>
                  </a:lnTo>
                  <a:lnTo>
                    <a:pt x="39" y="127"/>
                  </a:lnTo>
                  <a:lnTo>
                    <a:pt x="44" y="128"/>
                  </a:lnTo>
                  <a:lnTo>
                    <a:pt x="50" y="130"/>
                  </a:lnTo>
                  <a:lnTo>
                    <a:pt x="55" y="130"/>
                  </a:lnTo>
                  <a:lnTo>
                    <a:pt x="61" y="130"/>
                  </a:lnTo>
                  <a:lnTo>
                    <a:pt x="66" y="128"/>
                  </a:lnTo>
                  <a:lnTo>
                    <a:pt x="71" y="127"/>
                  </a:lnTo>
                  <a:lnTo>
                    <a:pt x="76" y="125"/>
                  </a:lnTo>
                  <a:lnTo>
                    <a:pt x="85" y="119"/>
                  </a:lnTo>
                  <a:lnTo>
                    <a:pt x="93" y="110"/>
                  </a:lnTo>
                  <a:lnTo>
                    <a:pt x="100" y="101"/>
                  </a:lnTo>
                  <a:lnTo>
                    <a:pt x="105" y="90"/>
                  </a:lnTo>
                  <a:lnTo>
                    <a:pt x="107" y="84"/>
                  </a:lnTo>
                  <a:lnTo>
                    <a:pt x="108" y="78"/>
                  </a:lnTo>
                  <a:lnTo>
                    <a:pt x="109" y="71"/>
                  </a:lnTo>
                  <a:lnTo>
                    <a:pt x="109" y="65"/>
                  </a:lnTo>
                  <a:close/>
                  <a:moveTo>
                    <a:pt x="100" y="65"/>
                  </a:moveTo>
                  <a:lnTo>
                    <a:pt x="99" y="76"/>
                  </a:lnTo>
                  <a:lnTo>
                    <a:pt x="97" y="85"/>
                  </a:lnTo>
                  <a:lnTo>
                    <a:pt x="92" y="95"/>
                  </a:lnTo>
                  <a:lnTo>
                    <a:pt x="87" y="103"/>
                  </a:lnTo>
                  <a:lnTo>
                    <a:pt x="80" y="109"/>
                  </a:lnTo>
                  <a:lnTo>
                    <a:pt x="73" y="114"/>
                  </a:lnTo>
                  <a:lnTo>
                    <a:pt x="64" y="118"/>
                  </a:lnTo>
                  <a:lnTo>
                    <a:pt x="55" y="119"/>
                  </a:lnTo>
                  <a:lnTo>
                    <a:pt x="46" y="118"/>
                  </a:lnTo>
                  <a:lnTo>
                    <a:pt x="38" y="114"/>
                  </a:lnTo>
                  <a:lnTo>
                    <a:pt x="30" y="109"/>
                  </a:lnTo>
                  <a:lnTo>
                    <a:pt x="22" y="103"/>
                  </a:lnTo>
                  <a:lnTo>
                    <a:pt x="17" y="95"/>
                  </a:lnTo>
                  <a:lnTo>
                    <a:pt x="13" y="85"/>
                  </a:lnTo>
                  <a:lnTo>
                    <a:pt x="10" y="76"/>
                  </a:lnTo>
                  <a:lnTo>
                    <a:pt x="9" y="65"/>
                  </a:lnTo>
                  <a:lnTo>
                    <a:pt x="10" y="54"/>
                  </a:lnTo>
                  <a:lnTo>
                    <a:pt x="13" y="43"/>
                  </a:lnTo>
                  <a:lnTo>
                    <a:pt x="17" y="35"/>
                  </a:lnTo>
                  <a:lnTo>
                    <a:pt x="22" y="26"/>
                  </a:lnTo>
                  <a:lnTo>
                    <a:pt x="30" y="20"/>
                  </a:lnTo>
                  <a:lnTo>
                    <a:pt x="38" y="16"/>
                  </a:lnTo>
                  <a:lnTo>
                    <a:pt x="46" y="12"/>
                  </a:lnTo>
                  <a:lnTo>
                    <a:pt x="55" y="11"/>
                  </a:lnTo>
                  <a:lnTo>
                    <a:pt x="64" y="12"/>
                  </a:lnTo>
                  <a:lnTo>
                    <a:pt x="73" y="16"/>
                  </a:lnTo>
                  <a:lnTo>
                    <a:pt x="80" y="20"/>
                  </a:lnTo>
                  <a:lnTo>
                    <a:pt x="87" y="26"/>
                  </a:lnTo>
                  <a:lnTo>
                    <a:pt x="92" y="35"/>
                  </a:lnTo>
                  <a:lnTo>
                    <a:pt x="97" y="43"/>
                  </a:lnTo>
                  <a:lnTo>
                    <a:pt x="99" y="54"/>
                  </a:lnTo>
                  <a:lnTo>
                    <a:pt x="100" y="65"/>
                  </a:lnTo>
                  <a:close/>
                </a:path>
              </a:pathLst>
            </a:custGeom>
            <a:solidFill>
              <a:srgbClr val="FAE3B4"/>
            </a:solidFill>
            <a:ln w="9525">
              <a:noFill/>
              <a:round/>
              <a:headEnd/>
              <a:tailEnd/>
            </a:ln>
          </p:spPr>
          <p:txBody>
            <a:bodyPr/>
            <a:lstStyle/>
            <a:p>
              <a:endParaRPr lang="zh-CN" altLang="en-US"/>
            </a:p>
          </p:txBody>
        </p:sp>
        <p:sp>
          <p:nvSpPr>
            <p:cNvPr id="146" name="Freeform 36"/>
            <p:cNvSpPr>
              <a:spLocks noEditPoints="1"/>
            </p:cNvSpPr>
            <p:nvPr/>
          </p:nvSpPr>
          <p:spPr bwMode="auto">
            <a:xfrm>
              <a:off x="1152" y="2649"/>
              <a:ext cx="20" cy="20"/>
            </a:xfrm>
            <a:custGeom>
              <a:avLst/>
              <a:gdLst>
                <a:gd name="T0" fmla="*/ 0 w 100"/>
                <a:gd name="T1" fmla="*/ 0 h 119"/>
                <a:gd name="T2" fmla="*/ 0 w 100"/>
                <a:gd name="T3" fmla="*/ 0 h 119"/>
                <a:gd name="T4" fmla="*/ 0 w 100"/>
                <a:gd name="T5" fmla="*/ 0 h 119"/>
                <a:gd name="T6" fmla="*/ 0 w 100"/>
                <a:gd name="T7" fmla="*/ 0 h 119"/>
                <a:gd name="T8" fmla="*/ 0 w 100"/>
                <a:gd name="T9" fmla="*/ 0 h 119"/>
                <a:gd name="T10" fmla="*/ 0 w 100"/>
                <a:gd name="T11" fmla="*/ 0 h 119"/>
                <a:gd name="T12" fmla="*/ 0 w 100"/>
                <a:gd name="T13" fmla="*/ 0 h 119"/>
                <a:gd name="T14" fmla="*/ 0 w 100"/>
                <a:gd name="T15" fmla="*/ 0 h 119"/>
                <a:gd name="T16" fmla="*/ 0 w 100"/>
                <a:gd name="T17" fmla="*/ 0 h 119"/>
                <a:gd name="T18" fmla="*/ 0 w 100"/>
                <a:gd name="T19" fmla="*/ 0 h 119"/>
                <a:gd name="T20" fmla="*/ 0 w 100"/>
                <a:gd name="T21" fmla="*/ 0 h 119"/>
                <a:gd name="T22" fmla="*/ 0 w 100"/>
                <a:gd name="T23" fmla="*/ 0 h 119"/>
                <a:gd name="T24" fmla="*/ 0 w 100"/>
                <a:gd name="T25" fmla="*/ 0 h 119"/>
                <a:gd name="T26" fmla="*/ 0 w 100"/>
                <a:gd name="T27" fmla="*/ 0 h 119"/>
                <a:gd name="T28" fmla="*/ 0 w 100"/>
                <a:gd name="T29" fmla="*/ 0 h 119"/>
                <a:gd name="T30" fmla="*/ 0 w 100"/>
                <a:gd name="T31" fmla="*/ 0 h 119"/>
                <a:gd name="T32" fmla="*/ 0 w 100"/>
                <a:gd name="T33" fmla="*/ 0 h 119"/>
                <a:gd name="T34" fmla="*/ 0 w 100"/>
                <a:gd name="T35" fmla="*/ 0 h 119"/>
                <a:gd name="T36" fmla="*/ 0 w 100"/>
                <a:gd name="T37" fmla="*/ 0 h 119"/>
                <a:gd name="T38" fmla="*/ 0 w 100"/>
                <a:gd name="T39" fmla="*/ 0 h 119"/>
                <a:gd name="T40" fmla="*/ 0 w 100"/>
                <a:gd name="T41" fmla="*/ 0 h 119"/>
                <a:gd name="T42" fmla="*/ 0 w 100"/>
                <a:gd name="T43" fmla="*/ 0 h 119"/>
                <a:gd name="T44" fmla="*/ 0 w 100"/>
                <a:gd name="T45" fmla="*/ 0 h 119"/>
                <a:gd name="T46" fmla="*/ 0 w 100"/>
                <a:gd name="T47" fmla="*/ 0 h 119"/>
                <a:gd name="T48" fmla="*/ 0 w 100"/>
                <a:gd name="T49" fmla="*/ 0 h 119"/>
                <a:gd name="T50" fmla="*/ 0 w 100"/>
                <a:gd name="T51" fmla="*/ 0 h 119"/>
                <a:gd name="T52" fmla="*/ 0 w 100"/>
                <a:gd name="T53" fmla="*/ 0 h 119"/>
                <a:gd name="T54" fmla="*/ 0 w 100"/>
                <a:gd name="T55" fmla="*/ 0 h 119"/>
                <a:gd name="T56" fmla="*/ 0 w 100"/>
                <a:gd name="T57" fmla="*/ 0 h 119"/>
                <a:gd name="T58" fmla="*/ 0 w 100"/>
                <a:gd name="T59" fmla="*/ 0 h 119"/>
                <a:gd name="T60" fmla="*/ 0 w 100"/>
                <a:gd name="T61" fmla="*/ 0 h 119"/>
                <a:gd name="T62" fmla="*/ 0 w 100"/>
                <a:gd name="T63" fmla="*/ 0 h 119"/>
                <a:gd name="T64" fmla="*/ 0 w 100"/>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19"/>
                <a:gd name="T101" fmla="*/ 100 w 100"/>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19">
                  <a:moveTo>
                    <a:pt x="100" y="60"/>
                  </a:moveTo>
                  <a:lnTo>
                    <a:pt x="99" y="48"/>
                  </a:lnTo>
                  <a:lnTo>
                    <a:pt x="96" y="37"/>
                  </a:lnTo>
                  <a:lnTo>
                    <a:pt x="91" y="26"/>
                  </a:lnTo>
                  <a:lnTo>
                    <a:pt x="85" y="18"/>
                  </a:lnTo>
                  <a:lnTo>
                    <a:pt x="78" y="11"/>
                  </a:lnTo>
                  <a:lnTo>
                    <a:pt x="69" y="5"/>
                  </a:lnTo>
                  <a:lnTo>
                    <a:pt x="60" y="1"/>
                  </a:lnTo>
                  <a:lnTo>
                    <a:pt x="50" y="0"/>
                  </a:lnTo>
                  <a:lnTo>
                    <a:pt x="40" y="1"/>
                  </a:lnTo>
                  <a:lnTo>
                    <a:pt x="31" y="5"/>
                  </a:lnTo>
                  <a:lnTo>
                    <a:pt x="22" y="11"/>
                  </a:lnTo>
                  <a:lnTo>
                    <a:pt x="14" y="18"/>
                  </a:lnTo>
                  <a:lnTo>
                    <a:pt x="8" y="26"/>
                  </a:lnTo>
                  <a:lnTo>
                    <a:pt x="4" y="37"/>
                  </a:lnTo>
                  <a:lnTo>
                    <a:pt x="1" y="48"/>
                  </a:lnTo>
                  <a:lnTo>
                    <a:pt x="0" y="60"/>
                  </a:lnTo>
                  <a:lnTo>
                    <a:pt x="1" y="72"/>
                  </a:lnTo>
                  <a:lnTo>
                    <a:pt x="4" y="83"/>
                  </a:lnTo>
                  <a:lnTo>
                    <a:pt x="8" y="93"/>
                  </a:lnTo>
                  <a:lnTo>
                    <a:pt x="14" y="102"/>
                  </a:lnTo>
                  <a:lnTo>
                    <a:pt x="22" y="109"/>
                  </a:lnTo>
                  <a:lnTo>
                    <a:pt x="31" y="115"/>
                  </a:lnTo>
                  <a:lnTo>
                    <a:pt x="40" y="117"/>
                  </a:lnTo>
                  <a:lnTo>
                    <a:pt x="50" y="119"/>
                  </a:lnTo>
                  <a:lnTo>
                    <a:pt x="60" y="117"/>
                  </a:lnTo>
                  <a:lnTo>
                    <a:pt x="69" y="115"/>
                  </a:lnTo>
                  <a:lnTo>
                    <a:pt x="78" y="109"/>
                  </a:lnTo>
                  <a:lnTo>
                    <a:pt x="85" y="102"/>
                  </a:lnTo>
                  <a:lnTo>
                    <a:pt x="91" y="93"/>
                  </a:lnTo>
                  <a:lnTo>
                    <a:pt x="96" y="83"/>
                  </a:lnTo>
                  <a:lnTo>
                    <a:pt x="99" y="72"/>
                  </a:lnTo>
                  <a:lnTo>
                    <a:pt x="100" y="60"/>
                  </a:lnTo>
                  <a:close/>
                  <a:moveTo>
                    <a:pt x="91" y="60"/>
                  </a:moveTo>
                  <a:lnTo>
                    <a:pt x="90" y="69"/>
                  </a:lnTo>
                  <a:lnTo>
                    <a:pt x="87" y="79"/>
                  </a:lnTo>
                  <a:lnTo>
                    <a:pt x="84" y="87"/>
                  </a:lnTo>
                  <a:lnTo>
                    <a:pt x="79" y="95"/>
                  </a:lnTo>
                  <a:lnTo>
                    <a:pt x="73" y="101"/>
                  </a:lnTo>
                  <a:lnTo>
                    <a:pt x="66" y="104"/>
                  </a:lnTo>
                  <a:lnTo>
                    <a:pt x="58" y="108"/>
                  </a:lnTo>
                  <a:lnTo>
                    <a:pt x="50" y="108"/>
                  </a:lnTo>
                  <a:lnTo>
                    <a:pt x="42" y="108"/>
                  </a:lnTo>
                  <a:lnTo>
                    <a:pt x="34" y="104"/>
                  </a:lnTo>
                  <a:lnTo>
                    <a:pt x="27" y="101"/>
                  </a:lnTo>
                  <a:lnTo>
                    <a:pt x="20" y="95"/>
                  </a:lnTo>
                  <a:lnTo>
                    <a:pt x="16" y="87"/>
                  </a:lnTo>
                  <a:lnTo>
                    <a:pt x="12" y="79"/>
                  </a:lnTo>
                  <a:lnTo>
                    <a:pt x="9" y="69"/>
                  </a:lnTo>
                  <a:lnTo>
                    <a:pt x="9" y="60"/>
                  </a:lnTo>
                  <a:lnTo>
                    <a:pt x="9" y="50"/>
                  </a:lnTo>
                  <a:lnTo>
                    <a:pt x="12" y="41"/>
                  </a:lnTo>
                  <a:lnTo>
                    <a:pt x="16" y="32"/>
                  </a:lnTo>
                  <a:lnTo>
                    <a:pt x="20" y="25"/>
                  </a:lnTo>
                  <a:lnTo>
                    <a:pt x="27" y="19"/>
                  </a:lnTo>
                  <a:lnTo>
                    <a:pt x="34" y="15"/>
                  </a:lnTo>
                  <a:lnTo>
                    <a:pt x="42" y="12"/>
                  </a:lnTo>
                  <a:lnTo>
                    <a:pt x="50" y="11"/>
                  </a:lnTo>
                  <a:lnTo>
                    <a:pt x="58" y="12"/>
                  </a:lnTo>
                  <a:lnTo>
                    <a:pt x="66" y="15"/>
                  </a:lnTo>
                  <a:lnTo>
                    <a:pt x="73" y="19"/>
                  </a:lnTo>
                  <a:lnTo>
                    <a:pt x="79" y="25"/>
                  </a:lnTo>
                  <a:lnTo>
                    <a:pt x="84" y="32"/>
                  </a:lnTo>
                  <a:lnTo>
                    <a:pt x="87" y="41"/>
                  </a:lnTo>
                  <a:lnTo>
                    <a:pt x="90" y="50"/>
                  </a:lnTo>
                  <a:lnTo>
                    <a:pt x="91" y="60"/>
                  </a:lnTo>
                  <a:close/>
                </a:path>
              </a:pathLst>
            </a:custGeom>
            <a:solidFill>
              <a:srgbClr val="FAE3B4"/>
            </a:solidFill>
            <a:ln w="9525">
              <a:noFill/>
              <a:round/>
              <a:headEnd/>
              <a:tailEnd/>
            </a:ln>
          </p:spPr>
          <p:txBody>
            <a:bodyPr/>
            <a:lstStyle/>
            <a:p>
              <a:endParaRPr lang="zh-CN" altLang="en-US"/>
            </a:p>
          </p:txBody>
        </p:sp>
        <p:sp>
          <p:nvSpPr>
            <p:cNvPr id="147" name="Freeform 37"/>
            <p:cNvSpPr>
              <a:spLocks noEditPoints="1"/>
            </p:cNvSpPr>
            <p:nvPr/>
          </p:nvSpPr>
          <p:spPr bwMode="auto">
            <a:xfrm>
              <a:off x="1152" y="2650"/>
              <a:ext cx="19" cy="18"/>
            </a:xfrm>
            <a:custGeom>
              <a:avLst/>
              <a:gdLst>
                <a:gd name="T0" fmla="*/ 0 w 91"/>
                <a:gd name="T1" fmla="*/ 0 h 108"/>
                <a:gd name="T2" fmla="*/ 0 w 91"/>
                <a:gd name="T3" fmla="*/ 0 h 108"/>
                <a:gd name="T4" fmla="*/ 0 w 91"/>
                <a:gd name="T5" fmla="*/ 0 h 108"/>
                <a:gd name="T6" fmla="*/ 0 w 91"/>
                <a:gd name="T7" fmla="*/ 0 h 108"/>
                <a:gd name="T8" fmla="*/ 0 w 91"/>
                <a:gd name="T9" fmla="*/ 0 h 108"/>
                <a:gd name="T10" fmla="*/ 0 w 91"/>
                <a:gd name="T11" fmla="*/ 0 h 108"/>
                <a:gd name="T12" fmla="*/ 0 w 91"/>
                <a:gd name="T13" fmla="*/ 0 h 108"/>
                <a:gd name="T14" fmla="*/ 0 w 91"/>
                <a:gd name="T15" fmla="*/ 0 h 108"/>
                <a:gd name="T16" fmla="*/ 0 w 91"/>
                <a:gd name="T17" fmla="*/ 0 h 108"/>
                <a:gd name="T18" fmla="*/ 0 w 91"/>
                <a:gd name="T19" fmla="*/ 0 h 108"/>
                <a:gd name="T20" fmla="*/ 0 w 91"/>
                <a:gd name="T21" fmla="*/ 0 h 108"/>
                <a:gd name="T22" fmla="*/ 0 w 91"/>
                <a:gd name="T23" fmla="*/ 0 h 108"/>
                <a:gd name="T24" fmla="*/ 0 w 91"/>
                <a:gd name="T25" fmla="*/ 0 h 108"/>
                <a:gd name="T26" fmla="*/ 0 w 91"/>
                <a:gd name="T27" fmla="*/ 0 h 108"/>
                <a:gd name="T28" fmla="*/ 0 w 91"/>
                <a:gd name="T29" fmla="*/ 0 h 108"/>
                <a:gd name="T30" fmla="*/ 0 w 91"/>
                <a:gd name="T31" fmla="*/ 0 h 108"/>
                <a:gd name="T32" fmla="*/ 0 w 91"/>
                <a:gd name="T33" fmla="*/ 0 h 108"/>
                <a:gd name="T34" fmla="*/ 0 w 91"/>
                <a:gd name="T35" fmla="*/ 0 h 108"/>
                <a:gd name="T36" fmla="*/ 0 w 91"/>
                <a:gd name="T37" fmla="*/ 0 h 108"/>
                <a:gd name="T38" fmla="*/ 0 w 91"/>
                <a:gd name="T39" fmla="*/ 0 h 108"/>
                <a:gd name="T40" fmla="*/ 0 w 91"/>
                <a:gd name="T41" fmla="*/ 0 h 108"/>
                <a:gd name="T42" fmla="*/ 0 w 91"/>
                <a:gd name="T43" fmla="*/ 0 h 108"/>
                <a:gd name="T44" fmla="*/ 0 w 91"/>
                <a:gd name="T45" fmla="*/ 0 h 108"/>
                <a:gd name="T46" fmla="*/ 0 w 91"/>
                <a:gd name="T47" fmla="*/ 0 h 108"/>
                <a:gd name="T48" fmla="*/ 0 w 91"/>
                <a:gd name="T49" fmla="*/ 0 h 108"/>
                <a:gd name="T50" fmla="*/ 0 w 91"/>
                <a:gd name="T51" fmla="*/ 0 h 108"/>
                <a:gd name="T52" fmla="*/ 0 w 91"/>
                <a:gd name="T53" fmla="*/ 0 h 108"/>
                <a:gd name="T54" fmla="*/ 0 w 91"/>
                <a:gd name="T55" fmla="*/ 0 h 108"/>
                <a:gd name="T56" fmla="*/ 0 w 91"/>
                <a:gd name="T57" fmla="*/ 0 h 108"/>
                <a:gd name="T58" fmla="*/ 0 w 91"/>
                <a:gd name="T59" fmla="*/ 0 h 108"/>
                <a:gd name="T60" fmla="*/ 0 w 91"/>
                <a:gd name="T61" fmla="*/ 0 h 108"/>
                <a:gd name="T62" fmla="*/ 0 w 91"/>
                <a:gd name="T63" fmla="*/ 0 h 108"/>
                <a:gd name="T64" fmla="*/ 0 w 91"/>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108"/>
                <a:gd name="T101" fmla="*/ 91 w 91"/>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108">
                  <a:moveTo>
                    <a:pt x="91" y="54"/>
                  </a:moveTo>
                  <a:lnTo>
                    <a:pt x="90" y="43"/>
                  </a:lnTo>
                  <a:lnTo>
                    <a:pt x="88" y="32"/>
                  </a:lnTo>
                  <a:lnTo>
                    <a:pt x="83" y="24"/>
                  </a:lnTo>
                  <a:lnTo>
                    <a:pt x="78" y="15"/>
                  </a:lnTo>
                  <a:lnTo>
                    <a:pt x="71" y="9"/>
                  </a:lnTo>
                  <a:lnTo>
                    <a:pt x="64" y="3"/>
                  </a:lnTo>
                  <a:lnTo>
                    <a:pt x="55" y="1"/>
                  </a:lnTo>
                  <a:lnTo>
                    <a:pt x="46" y="0"/>
                  </a:lnTo>
                  <a:lnTo>
                    <a:pt x="37" y="1"/>
                  </a:lnTo>
                  <a:lnTo>
                    <a:pt x="29" y="3"/>
                  </a:lnTo>
                  <a:lnTo>
                    <a:pt x="21" y="9"/>
                  </a:lnTo>
                  <a:lnTo>
                    <a:pt x="13" y="15"/>
                  </a:lnTo>
                  <a:lnTo>
                    <a:pt x="8" y="24"/>
                  </a:lnTo>
                  <a:lnTo>
                    <a:pt x="4" y="32"/>
                  </a:lnTo>
                  <a:lnTo>
                    <a:pt x="1" y="43"/>
                  </a:lnTo>
                  <a:lnTo>
                    <a:pt x="0" y="54"/>
                  </a:lnTo>
                  <a:lnTo>
                    <a:pt x="1" y="65"/>
                  </a:lnTo>
                  <a:lnTo>
                    <a:pt x="4" y="74"/>
                  </a:lnTo>
                  <a:lnTo>
                    <a:pt x="8" y="84"/>
                  </a:lnTo>
                  <a:lnTo>
                    <a:pt x="13" y="92"/>
                  </a:lnTo>
                  <a:lnTo>
                    <a:pt x="21" y="98"/>
                  </a:lnTo>
                  <a:lnTo>
                    <a:pt x="29" y="103"/>
                  </a:lnTo>
                  <a:lnTo>
                    <a:pt x="37" y="107"/>
                  </a:lnTo>
                  <a:lnTo>
                    <a:pt x="46" y="108"/>
                  </a:lnTo>
                  <a:lnTo>
                    <a:pt x="55" y="107"/>
                  </a:lnTo>
                  <a:lnTo>
                    <a:pt x="64" y="103"/>
                  </a:lnTo>
                  <a:lnTo>
                    <a:pt x="71" y="98"/>
                  </a:lnTo>
                  <a:lnTo>
                    <a:pt x="78" y="92"/>
                  </a:lnTo>
                  <a:lnTo>
                    <a:pt x="83" y="84"/>
                  </a:lnTo>
                  <a:lnTo>
                    <a:pt x="88" y="74"/>
                  </a:lnTo>
                  <a:lnTo>
                    <a:pt x="90" y="65"/>
                  </a:lnTo>
                  <a:lnTo>
                    <a:pt x="91" y="54"/>
                  </a:lnTo>
                  <a:close/>
                  <a:moveTo>
                    <a:pt x="82" y="54"/>
                  </a:moveTo>
                  <a:lnTo>
                    <a:pt x="81" y="62"/>
                  </a:lnTo>
                  <a:lnTo>
                    <a:pt x="79" y="71"/>
                  </a:lnTo>
                  <a:lnTo>
                    <a:pt x="76" y="78"/>
                  </a:lnTo>
                  <a:lnTo>
                    <a:pt x="72" y="84"/>
                  </a:lnTo>
                  <a:lnTo>
                    <a:pt x="66" y="90"/>
                  </a:lnTo>
                  <a:lnTo>
                    <a:pt x="60" y="93"/>
                  </a:lnTo>
                  <a:lnTo>
                    <a:pt x="53" y="96"/>
                  </a:lnTo>
                  <a:lnTo>
                    <a:pt x="46" y="97"/>
                  </a:lnTo>
                  <a:lnTo>
                    <a:pt x="39" y="96"/>
                  </a:lnTo>
                  <a:lnTo>
                    <a:pt x="32" y="93"/>
                  </a:lnTo>
                  <a:lnTo>
                    <a:pt x="26" y="90"/>
                  </a:lnTo>
                  <a:lnTo>
                    <a:pt x="21" y="84"/>
                  </a:lnTo>
                  <a:lnTo>
                    <a:pt x="15" y="78"/>
                  </a:lnTo>
                  <a:lnTo>
                    <a:pt x="12" y="71"/>
                  </a:lnTo>
                  <a:lnTo>
                    <a:pt x="10" y="62"/>
                  </a:lnTo>
                  <a:lnTo>
                    <a:pt x="9" y="54"/>
                  </a:lnTo>
                  <a:lnTo>
                    <a:pt x="10" y="45"/>
                  </a:lnTo>
                  <a:lnTo>
                    <a:pt x="12" y="37"/>
                  </a:lnTo>
                  <a:lnTo>
                    <a:pt x="15" y="30"/>
                  </a:lnTo>
                  <a:lnTo>
                    <a:pt x="21" y="24"/>
                  </a:lnTo>
                  <a:lnTo>
                    <a:pt x="26" y="18"/>
                  </a:lnTo>
                  <a:lnTo>
                    <a:pt x="32" y="14"/>
                  </a:lnTo>
                  <a:lnTo>
                    <a:pt x="39" y="12"/>
                  </a:lnTo>
                  <a:lnTo>
                    <a:pt x="46" y="11"/>
                  </a:lnTo>
                  <a:lnTo>
                    <a:pt x="53" y="12"/>
                  </a:lnTo>
                  <a:lnTo>
                    <a:pt x="60" y="14"/>
                  </a:lnTo>
                  <a:lnTo>
                    <a:pt x="66" y="18"/>
                  </a:lnTo>
                  <a:lnTo>
                    <a:pt x="72" y="24"/>
                  </a:lnTo>
                  <a:lnTo>
                    <a:pt x="76" y="30"/>
                  </a:lnTo>
                  <a:lnTo>
                    <a:pt x="79" y="37"/>
                  </a:lnTo>
                  <a:lnTo>
                    <a:pt x="81" y="45"/>
                  </a:lnTo>
                  <a:lnTo>
                    <a:pt x="82" y="54"/>
                  </a:lnTo>
                  <a:close/>
                </a:path>
              </a:pathLst>
            </a:custGeom>
            <a:solidFill>
              <a:srgbClr val="FAE6B8"/>
            </a:solidFill>
            <a:ln w="9525">
              <a:noFill/>
              <a:round/>
              <a:headEnd/>
              <a:tailEnd/>
            </a:ln>
          </p:spPr>
          <p:txBody>
            <a:bodyPr/>
            <a:lstStyle/>
            <a:p>
              <a:endParaRPr lang="zh-CN" altLang="en-US"/>
            </a:p>
          </p:txBody>
        </p:sp>
        <p:sp>
          <p:nvSpPr>
            <p:cNvPr id="148" name="Freeform 38"/>
            <p:cNvSpPr>
              <a:spLocks noEditPoints="1"/>
            </p:cNvSpPr>
            <p:nvPr/>
          </p:nvSpPr>
          <p:spPr bwMode="auto">
            <a:xfrm>
              <a:off x="1153" y="2651"/>
              <a:ext cx="17" cy="16"/>
            </a:xfrm>
            <a:custGeom>
              <a:avLst/>
              <a:gdLst>
                <a:gd name="T0" fmla="*/ 0 w 82"/>
                <a:gd name="T1" fmla="*/ 0 h 97"/>
                <a:gd name="T2" fmla="*/ 0 w 82"/>
                <a:gd name="T3" fmla="*/ 0 h 97"/>
                <a:gd name="T4" fmla="*/ 0 w 82"/>
                <a:gd name="T5" fmla="*/ 0 h 97"/>
                <a:gd name="T6" fmla="*/ 0 w 82"/>
                <a:gd name="T7" fmla="*/ 0 h 97"/>
                <a:gd name="T8" fmla="*/ 0 w 82"/>
                <a:gd name="T9" fmla="*/ 0 h 97"/>
                <a:gd name="T10" fmla="*/ 0 w 82"/>
                <a:gd name="T11" fmla="*/ 0 h 97"/>
                <a:gd name="T12" fmla="*/ 0 w 82"/>
                <a:gd name="T13" fmla="*/ 0 h 97"/>
                <a:gd name="T14" fmla="*/ 0 w 82"/>
                <a:gd name="T15" fmla="*/ 0 h 97"/>
                <a:gd name="T16" fmla="*/ 0 w 82"/>
                <a:gd name="T17" fmla="*/ 0 h 97"/>
                <a:gd name="T18" fmla="*/ 0 w 82"/>
                <a:gd name="T19" fmla="*/ 0 h 97"/>
                <a:gd name="T20" fmla="*/ 0 w 82"/>
                <a:gd name="T21" fmla="*/ 0 h 97"/>
                <a:gd name="T22" fmla="*/ 0 w 82"/>
                <a:gd name="T23" fmla="*/ 0 h 97"/>
                <a:gd name="T24" fmla="*/ 0 w 82"/>
                <a:gd name="T25" fmla="*/ 0 h 97"/>
                <a:gd name="T26" fmla="*/ 0 w 82"/>
                <a:gd name="T27" fmla="*/ 0 h 97"/>
                <a:gd name="T28" fmla="*/ 0 w 82"/>
                <a:gd name="T29" fmla="*/ 0 h 97"/>
                <a:gd name="T30" fmla="*/ 0 w 82"/>
                <a:gd name="T31" fmla="*/ 0 h 97"/>
                <a:gd name="T32" fmla="*/ 0 w 82"/>
                <a:gd name="T33" fmla="*/ 0 h 97"/>
                <a:gd name="T34" fmla="*/ 0 w 82"/>
                <a:gd name="T35" fmla="*/ 0 h 97"/>
                <a:gd name="T36" fmla="*/ 0 w 82"/>
                <a:gd name="T37" fmla="*/ 0 h 97"/>
                <a:gd name="T38" fmla="*/ 0 w 82"/>
                <a:gd name="T39" fmla="*/ 0 h 97"/>
                <a:gd name="T40" fmla="*/ 0 w 82"/>
                <a:gd name="T41" fmla="*/ 0 h 97"/>
                <a:gd name="T42" fmla="*/ 0 w 82"/>
                <a:gd name="T43" fmla="*/ 0 h 97"/>
                <a:gd name="T44" fmla="*/ 0 w 82"/>
                <a:gd name="T45" fmla="*/ 0 h 97"/>
                <a:gd name="T46" fmla="*/ 0 w 82"/>
                <a:gd name="T47" fmla="*/ 0 h 97"/>
                <a:gd name="T48" fmla="*/ 0 w 82"/>
                <a:gd name="T49" fmla="*/ 0 h 97"/>
                <a:gd name="T50" fmla="*/ 0 w 82"/>
                <a:gd name="T51" fmla="*/ 0 h 97"/>
                <a:gd name="T52" fmla="*/ 0 w 82"/>
                <a:gd name="T53" fmla="*/ 0 h 97"/>
                <a:gd name="T54" fmla="*/ 0 w 82"/>
                <a:gd name="T55" fmla="*/ 0 h 97"/>
                <a:gd name="T56" fmla="*/ 0 w 82"/>
                <a:gd name="T57" fmla="*/ 0 h 97"/>
                <a:gd name="T58" fmla="*/ 0 w 82"/>
                <a:gd name="T59" fmla="*/ 0 h 97"/>
                <a:gd name="T60" fmla="*/ 0 w 82"/>
                <a:gd name="T61" fmla="*/ 0 h 97"/>
                <a:gd name="T62" fmla="*/ 0 w 82"/>
                <a:gd name="T63" fmla="*/ 0 h 97"/>
                <a:gd name="T64" fmla="*/ 0 w 82"/>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97"/>
                <a:gd name="T101" fmla="*/ 82 w 8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97">
                  <a:moveTo>
                    <a:pt x="82" y="49"/>
                  </a:moveTo>
                  <a:lnTo>
                    <a:pt x="81" y="39"/>
                  </a:lnTo>
                  <a:lnTo>
                    <a:pt x="78" y="30"/>
                  </a:lnTo>
                  <a:lnTo>
                    <a:pt x="75" y="21"/>
                  </a:lnTo>
                  <a:lnTo>
                    <a:pt x="70" y="14"/>
                  </a:lnTo>
                  <a:lnTo>
                    <a:pt x="64" y="8"/>
                  </a:lnTo>
                  <a:lnTo>
                    <a:pt x="57" y="4"/>
                  </a:lnTo>
                  <a:lnTo>
                    <a:pt x="49" y="1"/>
                  </a:lnTo>
                  <a:lnTo>
                    <a:pt x="41" y="0"/>
                  </a:lnTo>
                  <a:lnTo>
                    <a:pt x="33" y="1"/>
                  </a:lnTo>
                  <a:lnTo>
                    <a:pt x="25" y="4"/>
                  </a:lnTo>
                  <a:lnTo>
                    <a:pt x="18" y="8"/>
                  </a:lnTo>
                  <a:lnTo>
                    <a:pt x="11" y="14"/>
                  </a:lnTo>
                  <a:lnTo>
                    <a:pt x="7" y="21"/>
                  </a:lnTo>
                  <a:lnTo>
                    <a:pt x="3" y="30"/>
                  </a:lnTo>
                  <a:lnTo>
                    <a:pt x="0" y="39"/>
                  </a:lnTo>
                  <a:lnTo>
                    <a:pt x="0" y="49"/>
                  </a:lnTo>
                  <a:lnTo>
                    <a:pt x="0" y="58"/>
                  </a:lnTo>
                  <a:lnTo>
                    <a:pt x="3" y="68"/>
                  </a:lnTo>
                  <a:lnTo>
                    <a:pt x="7" y="76"/>
                  </a:lnTo>
                  <a:lnTo>
                    <a:pt x="11" y="84"/>
                  </a:lnTo>
                  <a:lnTo>
                    <a:pt x="18" y="90"/>
                  </a:lnTo>
                  <a:lnTo>
                    <a:pt x="25" y="93"/>
                  </a:lnTo>
                  <a:lnTo>
                    <a:pt x="33" y="97"/>
                  </a:lnTo>
                  <a:lnTo>
                    <a:pt x="41" y="97"/>
                  </a:lnTo>
                  <a:lnTo>
                    <a:pt x="49" y="97"/>
                  </a:lnTo>
                  <a:lnTo>
                    <a:pt x="57" y="93"/>
                  </a:lnTo>
                  <a:lnTo>
                    <a:pt x="64" y="90"/>
                  </a:lnTo>
                  <a:lnTo>
                    <a:pt x="70" y="84"/>
                  </a:lnTo>
                  <a:lnTo>
                    <a:pt x="75" y="76"/>
                  </a:lnTo>
                  <a:lnTo>
                    <a:pt x="78" y="68"/>
                  </a:lnTo>
                  <a:lnTo>
                    <a:pt x="81" y="58"/>
                  </a:lnTo>
                  <a:lnTo>
                    <a:pt x="82" y="49"/>
                  </a:lnTo>
                  <a:close/>
                  <a:moveTo>
                    <a:pt x="73" y="49"/>
                  </a:moveTo>
                  <a:lnTo>
                    <a:pt x="72" y="56"/>
                  </a:lnTo>
                  <a:lnTo>
                    <a:pt x="70" y="63"/>
                  </a:lnTo>
                  <a:lnTo>
                    <a:pt x="67" y="70"/>
                  </a:lnTo>
                  <a:lnTo>
                    <a:pt x="63" y="75"/>
                  </a:lnTo>
                  <a:lnTo>
                    <a:pt x="59" y="80"/>
                  </a:lnTo>
                  <a:lnTo>
                    <a:pt x="53" y="84"/>
                  </a:lnTo>
                  <a:lnTo>
                    <a:pt x="47" y="86"/>
                  </a:lnTo>
                  <a:lnTo>
                    <a:pt x="41" y="86"/>
                  </a:lnTo>
                  <a:lnTo>
                    <a:pt x="35" y="86"/>
                  </a:lnTo>
                  <a:lnTo>
                    <a:pt x="29" y="84"/>
                  </a:lnTo>
                  <a:lnTo>
                    <a:pt x="24" y="80"/>
                  </a:lnTo>
                  <a:lnTo>
                    <a:pt x="19" y="75"/>
                  </a:lnTo>
                  <a:lnTo>
                    <a:pt x="15" y="70"/>
                  </a:lnTo>
                  <a:lnTo>
                    <a:pt x="11" y="63"/>
                  </a:lnTo>
                  <a:lnTo>
                    <a:pt x="9" y="56"/>
                  </a:lnTo>
                  <a:lnTo>
                    <a:pt x="9" y="49"/>
                  </a:lnTo>
                  <a:lnTo>
                    <a:pt x="9" y="42"/>
                  </a:lnTo>
                  <a:lnTo>
                    <a:pt x="11" y="34"/>
                  </a:lnTo>
                  <a:lnTo>
                    <a:pt x="15" y="27"/>
                  </a:lnTo>
                  <a:lnTo>
                    <a:pt x="19" y="22"/>
                  </a:lnTo>
                  <a:lnTo>
                    <a:pt x="24" y="18"/>
                  </a:lnTo>
                  <a:lnTo>
                    <a:pt x="29" y="14"/>
                  </a:lnTo>
                  <a:lnTo>
                    <a:pt x="35" y="12"/>
                  </a:lnTo>
                  <a:lnTo>
                    <a:pt x="41" y="10"/>
                  </a:lnTo>
                  <a:lnTo>
                    <a:pt x="47" y="12"/>
                  </a:lnTo>
                  <a:lnTo>
                    <a:pt x="53" y="14"/>
                  </a:lnTo>
                  <a:lnTo>
                    <a:pt x="59" y="18"/>
                  </a:lnTo>
                  <a:lnTo>
                    <a:pt x="63" y="22"/>
                  </a:lnTo>
                  <a:lnTo>
                    <a:pt x="67" y="27"/>
                  </a:lnTo>
                  <a:lnTo>
                    <a:pt x="70" y="34"/>
                  </a:lnTo>
                  <a:lnTo>
                    <a:pt x="72" y="42"/>
                  </a:lnTo>
                  <a:lnTo>
                    <a:pt x="73" y="49"/>
                  </a:lnTo>
                  <a:close/>
                </a:path>
              </a:pathLst>
            </a:custGeom>
            <a:solidFill>
              <a:srgbClr val="FBE9B9"/>
            </a:solidFill>
            <a:ln w="9525">
              <a:noFill/>
              <a:round/>
              <a:headEnd/>
              <a:tailEnd/>
            </a:ln>
          </p:spPr>
          <p:txBody>
            <a:bodyPr/>
            <a:lstStyle/>
            <a:p>
              <a:endParaRPr lang="zh-CN" altLang="en-US"/>
            </a:p>
          </p:txBody>
        </p:sp>
        <p:sp>
          <p:nvSpPr>
            <p:cNvPr id="149" name="Freeform 39"/>
            <p:cNvSpPr>
              <a:spLocks noEditPoints="1"/>
            </p:cNvSpPr>
            <p:nvPr/>
          </p:nvSpPr>
          <p:spPr bwMode="auto">
            <a:xfrm>
              <a:off x="1154" y="2652"/>
              <a:ext cx="15" cy="14"/>
            </a:xfrm>
            <a:custGeom>
              <a:avLst/>
              <a:gdLst>
                <a:gd name="T0" fmla="*/ 0 w 73"/>
                <a:gd name="T1" fmla="*/ 0 h 86"/>
                <a:gd name="T2" fmla="*/ 0 w 73"/>
                <a:gd name="T3" fmla="*/ 0 h 86"/>
                <a:gd name="T4" fmla="*/ 0 w 73"/>
                <a:gd name="T5" fmla="*/ 0 h 86"/>
                <a:gd name="T6" fmla="*/ 0 w 73"/>
                <a:gd name="T7" fmla="*/ 0 h 86"/>
                <a:gd name="T8" fmla="*/ 0 w 73"/>
                <a:gd name="T9" fmla="*/ 0 h 86"/>
                <a:gd name="T10" fmla="*/ 0 w 73"/>
                <a:gd name="T11" fmla="*/ 0 h 86"/>
                <a:gd name="T12" fmla="*/ 0 w 73"/>
                <a:gd name="T13" fmla="*/ 0 h 86"/>
                <a:gd name="T14" fmla="*/ 0 w 73"/>
                <a:gd name="T15" fmla="*/ 0 h 86"/>
                <a:gd name="T16" fmla="*/ 0 w 73"/>
                <a:gd name="T17" fmla="*/ 0 h 86"/>
                <a:gd name="T18" fmla="*/ 0 w 73"/>
                <a:gd name="T19" fmla="*/ 0 h 86"/>
                <a:gd name="T20" fmla="*/ 0 w 73"/>
                <a:gd name="T21" fmla="*/ 0 h 86"/>
                <a:gd name="T22" fmla="*/ 0 w 73"/>
                <a:gd name="T23" fmla="*/ 0 h 86"/>
                <a:gd name="T24" fmla="*/ 0 w 73"/>
                <a:gd name="T25" fmla="*/ 0 h 86"/>
                <a:gd name="T26" fmla="*/ 0 w 73"/>
                <a:gd name="T27" fmla="*/ 0 h 86"/>
                <a:gd name="T28" fmla="*/ 0 w 73"/>
                <a:gd name="T29" fmla="*/ 0 h 86"/>
                <a:gd name="T30" fmla="*/ 0 w 73"/>
                <a:gd name="T31" fmla="*/ 0 h 86"/>
                <a:gd name="T32" fmla="*/ 0 w 73"/>
                <a:gd name="T33" fmla="*/ 0 h 86"/>
                <a:gd name="T34" fmla="*/ 0 w 73"/>
                <a:gd name="T35" fmla="*/ 0 h 86"/>
                <a:gd name="T36" fmla="*/ 0 w 73"/>
                <a:gd name="T37" fmla="*/ 0 h 86"/>
                <a:gd name="T38" fmla="*/ 0 w 73"/>
                <a:gd name="T39" fmla="*/ 0 h 86"/>
                <a:gd name="T40" fmla="*/ 0 w 73"/>
                <a:gd name="T41" fmla="*/ 0 h 86"/>
                <a:gd name="T42" fmla="*/ 0 w 73"/>
                <a:gd name="T43" fmla="*/ 0 h 86"/>
                <a:gd name="T44" fmla="*/ 0 w 73"/>
                <a:gd name="T45" fmla="*/ 0 h 86"/>
                <a:gd name="T46" fmla="*/ 0 w 73"/>
                <a:gd name="T47" fmla="*/ 0 h 86"/>
                <a:gd name="T48" fmla="*/ 0 w 73"/>
                <a:gd name="T49" fmla="*/ 0 h 86"/>
                <a:gd name="T50" fmla="*/ 0 w 73"/>
                <a:gd name="T51" fmla="*/ 0 h 86"/>
                <a:gd name="T52" fmla="*/ 0 w 73"/>
                <a:gd name="T53" fmla="*/ 0 h 86"/>
                <a:gd name="T54" fmla="*/ 0 w 73"/>
                <a:gd name="T55" fmla="*/ 0 h 86"/>
                <a:gd name="T56" fmla="*/ 0 w 73"/>
                <a:gd name="T57" fmla="*/ 0 h 86"/>
                <a:gd name="T58" fmla="*/ 0 w 73"/>
                <a:gd name="T59" fmla="*/ 0 h 86"/>
                <a:gd name="T60" fmla="*/ 0 w 73"/>
                <a:gd name="T61" fmla="*/ 0 h 86"/>
                <a:gd name="T62" fmla="*/ 0 w 73"/>
                <a:gd name="T63" fmla="*/ 0 h 86"/>
                <a:gd name="T64" fmla="*/ 0 w 7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86"/>
                <a:gd name="T101" fmla="*/ 73 w 7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86">
                  <a:moveTo>
                    <a:pt x="73" y="43"/>
                  </a:moveTo>
                  <a:lnTo>
                    <a:pt x="72" y="34"/>
                  </a:lnTo>
                  <a:lnTo>
                    <a:pt x="70" y="26"/>
                  </a:lnTo>
                  <a:lnTo>
                    <a:pt x="67" y="19"/>
                  </a:lnTo>
                  <a:lnTo>
                    <a:pt x="63" y="13"/>
                  </a:lnTo>
                  <a:lnTo>
                    <a:pt x="57" y="7"/>
                  </a:lnTo>
                  <a:lnTo>
                    <a:pt x="51" y="3"/>
                  </a:lnTo>
                  <a:lnTo>
                    <a:pt x="44" y="1"/>
                  </a:lnTo>
                  <a:lnTo>
                    <a:pt x="37" y="0"/>
                  </a:lnTo>
                  <a:lnTo>
                    <a:pt x="30" y="1"/>
                  </a:lnTo>
                  <a:lnTo>
                    <a:pt x="23" y="3"/>
                  </a:lnTo>
                  <a:lnTo>
                    <a:pt x="17" y="7"/>
                  </a:lnTo>
                  <a:lnTo>
                    <a:pt x="12" y="13"/>
                  </a:lnTo>
                  <a:lnTo>
                    <a:pt x="6" y="19"/>
                  </a:lnTo>
                  <a:lnTo>
                    <a:pt x="3" y="26"/>
                  </a:lnTo>
                  <a:lnTo>
                    <a:pt x="1" y="34"/>
                  </a:lnTo>
                  <a:lnTo>
                    <a:pt x="0" y="43"/>
                  </a:lnTo>
                  <a:lnTo>
                    <a:pt x="1" y="51"/>
                  </a:lnTo>
                  <a:lnTo>
                    <a:pt x="3" y="60"/>
                  </a:lnTo>
                  <a:lnTo>
                    <a:pt x="6" y="67"/>
                  </a:lnTo>
                  <a:lnTo>
                    <a:pt x="12" y="73"/>
                  </a:lnTo>
                  <a:lnTo>
                    <a:pt x="17" y="79"/>
                  </a:lnTo>
                  <a:lnTo>
                    <a:pt x="23" y="82"/>
                  </a:lnTo>
                  <a:lnTo>
                    <a:pt x="30" y="85"/>
                  </a:lnTo>
                  <a:lnTo>
                    <a:pt x="37" y="86"/>
                  </a:lnTo>
                  <a:lnTo>
                    <a:pt x="44" y="85"/>
                  </a:lnTo>
                  <a:lnTo>
                    <a:pt x="51" y="82"/>
                  </a:lnTo>
                  <a:lnTo>
                    <a:pt x="57" y="79"/>
                  </a:lnTo>
                  <a:lnTo>
                    <a:pt x="63" y="73"/>
                  </a:lnTo>
                  <a:lnTo>
                    <a:pt x="67" y="67"/>
                  </a:lnTo>
                  <a:lnTo>
                    <a:pt x="70" y="60"/>
                  </a:lnTo>
                  <a:lnTo>
                    <a:pt x="72" y="51"/>
                  </a:lnTo>
                  <a:lnTo>
                    <a:pt x="73" y="43"/>
                  </a:lnTo>
                  <a:close/>
                  <a:moveTo>
                    <a:pt x="64" y="43"/>
                  </a:moveTo>
                  <a:lnTo>
                    <a:pt x="64" y="49"/>
                  </a:lnTo>
                  <a:lnTo>
                    <a:pt x="62" y="55"/>
                  </a:lnTo>
                  <a:lnTo>
                    <a:pt x="59" y="61"/>
                  </a:lnTo>
                  <a:lnTo>
                    <a:pt x="56" y="66"/>
                  </a:lnTo>
                  <a:lnTo>
                    <a:pt x="52" y="69"/>
                  </a:lnTo>
                  <a:lnTo>
                    <a:pt x="48" y="73"/>
                  </a:lnTo>
                  <a:lnTo>
                    <a:pt x="43" y="74"/>
                  </a:lnTo>
                  <a:lnTo>
                    <a:pt x="37" y="75"/>
                  </a:lnTo>
                  <a:lnTo>
                    <a:pt x="32" y="74"/>
                  </a:lnTo>
                  <a:lnTo>
                    <a:pt x="27" y="73"/>
                  </a:lnTo>
                  <a:lnTo>
                    <a:pt x="22" y="69"/>
                  </a:lnTo>
                  <a:lnTo>
                    <a:pt x="18" y="66"/>
                  </a:lnTo>
                  <a:lnTo>
                    <a:pt x="15" y="61"/>
                  </a:lnTo>
                  <a:lnTo>
                    <a:pt x="12" y="55"/>
                  </a:lnTo>
                  <a:lnTo>
                    <a:pt x="11" y="49"/>
                  </a:lnTo>
                  <a:lnTo>
                    <a:pt x="10" y="43"/>
                  </a:lnTo>
                  <a:lnTo>
                    <a:pt x="11" y="37"/>
                  </a:lnTo>
                  <a:lnTo>
                    <a:pt x="12" y="30"/>
                  </a:lnTo>
                  <a:lnTo>
                    <a:pt x="15" y="25"/>
                  </a:lnTo>
                  <a:lnTo>
                    <a:pt x="18" y="20"/>
                  </a:lnTo>
                  <a:lnTo>
                    <a:pt x="22" y="16"/>
                  </a:lnTo>
                  <a:lnTo>
                    <a:pt x="27" y="13"/>
                  </a:lnTo>
                  <a:lnTo>
                    <a:pt x="32" y="12"/>
                  </a:lnTo>
                  <a:lnTo>
                    <a:pt x="37" y="10"/>
                  </a:lnTo>
                  <a:lnTo>
                    <a:pt x="43" y="12"/>
                  </a:lnTo>
                  <a:lnTo>
                    <a:pt x="48" y="13"/>
                  </a:lnTo>
                  <a:lnTo>
                    <a:pt x="52" y="16"/>
                  </a:lnTo>
                  <a:lnTo>
                    <a:pt x="56" y="20"/>
                  </a:lnTo>
                  <a:lnTo>
                    <a:pt x="59" y="25"/>
                  </a:lnTo>
                  <a:lnTo>
                    <a:pt x="62" y="30"/>
                  </a:lnTo>
                  <a:lnTo>
                    <a:pt x="64" y="37"/>
                  </a:lnTo>
                  <a:lnTo>
                    <a:pt x="64" y="43"/>
                  </a:lnTo>
                  <a:close/>
                </a:path>
              </a:pathLst>
            </a:custGeom>
            <a:solidFill>
              <a:srgbClr val="FBECBC"/>
            </a:solidFill>
            <a:ln w="9525">
              <a:noFill/>
              <a:round/>
              <a:headEnd/>
              <a:tailEnd/>
            </a:ln>
          </p:spPr>
          <p:txBody>
            <a:bodyPr/>
            <a:lstStyle/>
            <a:p>
              <a:endParaRPr lang="zh-CN" altLang="en-US"/>
            </a:p>
          </p:txBody>
        </p:sp>
        <p:sp>
          <p:nvSpPr>
            <p:cNvPr id="150" name="Freeform 40"/>
            <p:cNvSpPr>
              <a:spLocks noEditPoints="1"/>
            </p:cNvSpPr>
            <p:nvPr/>
          </p:nvSpPr>
          <p:spPr bwMode="auto">
            <a:xfrm>
              <a:off x="1155" y="2653"/>
              <a:ext cx="13" cy="12"/>
            </a:xfrm>
            <a:custGeom>
              <a:avLst/>
              <a:gdLst>
                <a:gd name="T0" fmla="*/ 0 w 64"/>
                <a:gd name="T1" fmla="*/ 0 h 76"/>
                <a:gd name="T2" fmla="*/ 0 w 64"/>
                <a:gd name="T3" fmla="*/ 0 h 76"/>
                <a:gd name="T4" fmla="*/ 0 w 64"/>
                <a:gd name="T5" fmla="*/ 0 h 76"/>
                <a:gd name="T6" fmla="*/ 0 w 64"/>
                <a:gd name="T7" fmla="*/ 0 h 76"/>
                <a:gd name="T8" fmla="*/ 0 w 64"/>
                <a:gd name="T9" fmla="*/ 0 h 76"/>
                <a:gd name="T10" fmla="*/ 0 w 64"/>
                <a:gd name="T11" fmla="*/ 0 h 76"/>
                <a:gd name="T12" fmla="*/ 0 w 64"/>
                <a:gd name="T13" fmla="*/ 0 h 76"/>
                <a:gd name="T14" fmla="*/ 0 w 64"/>
                <a:gd name="T15" fmla="*/ 0 h 76"/>
                <a:gd name="T16" fmla="*/ 0 w 64"/>
                <a:gd name="T17" fmla="*/ 0 h 76"/>
                <a:gd name="T18" fmla="*/ 0 w 64"/>
                <a:gd name="T19" fmla="*/ 0 h 76"/>
                <a:gd name="T20" fmla="*/ 0 w 64"/>
                <a:gd name="T21" fmla="*/ 0 h 76"/>
                <a:gd name="T22" fmla="*/ 0 w 64"/>
                <a:gd name="T23" fmla="*/ 0 h 76"/>
                <a:gd name="T24" fmla="*/ 0 w 64"/>
                <a:gd name="T25" fmla="*/ 0 h 76"/>
                <a:gd name="T26" fmla="*/ 0 w 64"/>
                <a:gd name="T27" fmla="*/ 0 h 76"/>
                <a:gd name="T28" fmla="*/ 0 w 64"/>
                <a:gd name="T29" fmla="*/ 0 h 76"/>
                <a:gd name="T30" fmla="*/ 0 w 64"/>
                <a:gd name="T31" fmla="*/ 0 h 76"/>
                <a:gd name="T32" fmla="*/ 0 w 64"/>
                <a:gd name="T33" fmla="*/ 0 h 76"/>
                <a:gd name="T34" fmla="*/ 0 w 64"/>
                <a:gd name="T35" fmla="*/ 0 h 76"/>
                <a:gd name="T36" fmla="*/ 0 w 64"/>
                <a:gd name="T37" fmla="*/ 0 h 76"/>
                <a:gd name="T38" fmla="*/ 0 w 64"/>
                <a:gd name="T39" fmla="*/ 0 h 76"/>
                <a:gd name="T40" fmla="*/ 0 w 64"/>
                <a:gd name="T41" fmla="*/ 0 h 76"/>
                <a:gd name="T42" fmla="*/ 0 w 64"/>
                <a:gd name="T43" fmla="*/ 0 h 76"/>
                <a:gd name="T44" fmla="*/ 0 w 64"/>
                <a:gd name="T45" fmla="*/ 0 h 76"/>
                <a:gd name="T46" fmla="*/ 0 w 64"/>
                <a:gd name="T47" fmla="*/ 0 h 76"/>
                <a:gd name="T48" fmla="*/ 0 w 64"/>
                <a:gd name="T49" fmla="*/ 0 h 76"/>
                <a:gd name="T50" fmla="*/ 0 w 64"/>
                <a:gd name="T51" fmla="*/ 0 h 76"/>
                <a:gd name="T52" fmla="*/ 0 w 64"/>
                <a:gd name="T53" fmla="*/ 0 h 76"/>
                <a:gd name="T54" fmla="*/ 0 w 64"/>
                <a:gd name="T55" fmla="*/ 0 h 76"/>
                <a:gd name="T56" fmla="*/ 0 w 64"/>
                <a:gd name="T57" fmla="*/ 0 h 76"/>
                <a:gd name="T58" fmla="*/ 0 w 64"/>
                <a:gd name="T59" fmla="*/ 0 h 76"/>
                <a:gd name="T60" fmla="*/ 0 w 64"/>
                <a:gd name="T61" fmla="*/ 0 h 76"/>
                <a:gd name="T62" fmla="*/ 0 w 64"/>
                <a:gd name="T63" fmla="*/ 0 h 76"/>
                <a:gd name="T64" fmla="*/ 0 w 64"/>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76"/>
                <a:gd name="T101" fmla="*/ 64 w 6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76">
                  <a:moveTo>
                    <a:pt x="64" y="39"/>
                  </a:moveTo>
                  <a:lnTo>
                    <a:pt x="63" y="32"/>
                  </a:lnTo>
                  <a:lnTo>
                    <a:pt x="61" y="24"/>
                  </a:lnTo>
                  <a:lnTo>
                    <a:pt x="58" y="17"/>
                  </a:lnTo>
                  <a:lnTo>
                    <a:pt x="54" y="12"/>
                  </a:lnTo>
                  <a:lnTo>
                    <a:pt x="50" y="8"/>
                  </a:lnTo>
                  <a:lnTo>
                    <a:pt x="44" y="4"/>
                  </a:lnTo>
                  <a:lnTo>
                    <a:pt x="38" y="2"/>
                  </a:lnTo>
                  <a:lnTo>
                    <a:pt x="32" y="0"/>
                  </a:lnTo>
                  <a:lnTo>
                    <a:pt x="26" y="2"/>
                  </a:lnTo>
                  <a:lnTo>
                    <a:pt x="20" y="4"/>
                  </a:lnTo>
                  <a:lnTo>
                    <a:pt x="15" y="8"/>
                  </a:lnTo>
                  <a:lnTo>
                    <a:pt x="10" y="12"/>
                  </a:lnTo>
                  <a:lnTo>
                    <a:pt x="6" y="17"/>
                  </a:lnTo>
                  <a:lnTo>
                    <a:pt x="2" y="24"/>
                  </a:lnTo>
                  <a:lnTo>
                    <a:pt x="0" y="32"/>
                  </a:lnTo>
                  <a:lnTo>
                    <a:pt x="0" y="39"/>
                  </a:lnTo>
                  <a:lnTo>
                    <a:pt x="0" y="46"/>
                  </a:lnTo>
                  <a:lnTo>
                    <a:pt x="2" y="53"/>
                  </a:lnTo>
                  <a:lnTo>
                    <a:pt x="6" y="60"/>
                  </a:lnTo>
                  <a:lnTo>
                    <a:pt x="10" y="65"/>
                  </a:lnTo>
                  <a:lnTo>
                    <a:pt x="15" y="70"/>
                  </a:lnTo>
                  <a:lnTo>
                    <a:pt x="20" y="74"/>
                  </a:lnTo>
                  <a:lnTo>
                    <a:pt x="26" y="76"/>
                  </a:lnTo>
                  <a:lnTo>
                    <a:pt x="32" y="76"/>
                  </a:lnTo>
                  <a:lnTo>
                    <a:pt x="38" y="76"/>
                  </a:lnTo>
                  <a:lnTo>
                    <a:pt x="44" y="74"/>
                  </a:lnTo>
                  <a:lnTo>
                    <a:pt x="50" y="70"/>
                  </a:lnTo>
                  <a:lnTo>
                    <a:pt x="54" y="65"/>
                  </a:lnTo>
                  <a:lnTo>
                    <a:pt x="58" y="60"/>
                  </a:lnTo>
                  <a:lnTo>
                    <a:pt x="61" y="53"/>
                  </a:lnTo>
                  <a:lnTo>
                    <a:pt x="63" y="46"/>
                  </a:lnTo>
                  <a:lnTo>
                    <a:pt x="64" y="39"/>
                  </a:lnTo>
                  <a:close/>
                  <a:moveTo>
                    <a:pt x="55" y="39"/>
                  </a:moveTo>
                  <a:lnTo>
                    <a:pt x="54" y="45"/>
                  </a:lnTo>
                  <a:lnTo>
                    <a:pt x="53" y="50"/>
                  </a:lnTo>
                  <a:lnTo>
                    <a:pt x="51" y="54"/>
                  </a:lnTo>
                  <a:lnTo>
                    <a:pt x="48" y="58"/>
                  </a:lnTo>
                  <a:lnTo>
                    <a:pt x="45" y="62"/>
                  </a:lnTo>
                  <a:lnTo>
                    <a:pt x="41" y="64"/>
                  </a:lnTo>
                  <a:lnTo>
                    <a:pt x="37" y="65"/>
                  </a:lnTo>
                  <a:lnTo>
                    <a:pt x="32" y="65"/>
                  </a:lnTo>
                  <a:lnTo>
                    <a:pt x="28" y="65"/>
                  </a:lnTo>
                  <a:lnTo>
                    <a:pt x="23" y="64"/>
                  </a:lnTo>
                  <a:lnTo>
                    <a:pt x="20" y="62"/>
                  </a:lnTo>
                  <a:lnTo>
                    <a:pt x="16" y="58"/>
                  </a:lnTo>
                  <a:lnTo>
                    <a:pt x="13" y="54"/>
                  </a:lnTo>
                  <a:lnTo>
                    <a:pt x="11" y="50"/>
                  </a:lnTo>
                  <a:lnTo>
                    <a:pt x="10" y="45"/>
                  </a:lnTo>
                  <a:lnTo>
                    <a:pt x="10" y="39"/>
                  </a:lnTo>
                  <a:lnTo>
                    <a:pt x="10" y="33"/>
                  </a:lnTo>
                  <a:lnTo>
                    <a:pt x="11" y="28"/>
                  </a:lnTo>
                  <a:lnTo>
                    <a:pt x="13" y="23"/>
                  </a:lnTo>
                  <a:lnTo>
                    <a:pt x="16" y="20"/>
                  </a:lnTo>
                  <a:lnTo>
                    <a:pt x="20" y="16"/>
                  </a:lnTo>
                  <a:lnTo>
                    <a:pt x="23" y="14"/>
                  </a:lnTo>
                  <a:lnTo>
                    <a:pt x="28" y="12"/>
                  </a:lnTo>
                  <a:lnTo>
                    <a:pt x="32" y="11"/>
                  </a:lnTo>
                  <a:lnTo>
                    <a:pt x="37" y="12"/>
                  </a:lnTo>
                  <a:lnTo>
                    <a:pt x="41" y="14"/>
                  </a:lnTo>
                  <a:lnTo>
                    <a:pt x="45" y="16"/>
                  </a:lnTo>
                  <a:lnTo>
                    <a:pt x="48" y="20"/>
                  </a:lnTo>
                  <a:lnTo>
                    <a:pt x="51" y="23"/>
                  </a:lnTo>
                  <a:lnTo>
                    <a:pt x="53" y="28"/>
                  </a:lnTo>
                  <a:lnTo>
                    <a:pt x="54" y="33"/>
                  </a:lnTo>
                  <a:lnTo>
                    <a:pt x="55" y="39"/>
                  </a:lnTo>
                  <a:close/>
                </a:path>
              </a:pathLst>
            </a:custGeom>
            <a:solidFill>
              <a:srgbClr val="FCEFBC"/>
            </a:solidFill>
            <a:ln w="9525">
              <a:noFill/>
              <a:round/>
              <a:headEnd/>
              <a:tailEnd/>
            </a:ln>
          </p:spPr>
          <p:txBody>
            <a:bodyPr/>
            <a:lstStyle/>
            <a:p>
              <a:endParaRPr lang="zh-CN" altLang="en-US"/>
            </a:p>
          </p:txBody>
        </p:sp>
        <p:sp>
          <p:nvSpPr>
            <p:cNvPr id="151" name="Freeform 41"/>
            <p:cNvSpPr>
              <a:spLocks noEditPoints="1"/>
            </p:cNvSpPr>
            <p:nvPr/>
          </p:nvSpPr>
          <p:spPr bwMode="auto">
            <a:xfrm>
              <a:off x="1156" y="2654"/>
              <a:ext cx="11" cy="11"/>
            </a:xfrm>
            <a:custGeom>
              <a:avLst/>
              <a:gdLst>
                <a:gd name="T0" fmla="*/ 0 w 54"/>
                <a:gd name="T1" fmla="*/ 0 h 65"/>
                <a:gd name="T2" fmla="*/ 0 w 54"/>
                <a:gd name="T3" fmla="*/ 0 h 65"/>
                <a:gd name="T4" fmla="*/ 0 w 54"/>
                <a:gd name="T5" fmla="*/ 0 h 65"/>
                <a:gd name="T6" fmla="*/ 0 w 54"/>
                <a:gd name="T7" fmla="*/ 0 h 65"/>
                <a:gd name="T8" fmla="*/ 0 w 54"/>
                <a:gd name="T9" fmla="*/ 0 h 65"/>
                <a:gd name="T10" fmla="*/ 0 w 54"/>
                <a:gd name="T11" fmla="*/ 0 h 65"/>
                <a:gd name="T12" fmla="*/ 0 w 54"/>
                <a:gd name="T13" fmla="*/ 0 h 65"/>
                <a:gd name="T14" fmla="*/ 0 w 54"/>
                <a:gd name="T15" fmla="*/ 0 h 65"/>
                <a:gd name="T16" fmla="*/ 0 w 54"/>
                <a:gd name="T17" fmla="*/ 0 h 65"/>
                <a:gd name="T18" fmla="*/ 0 w 54"/>
                <a:gd name="T19" fmla="*/ 0 h 65"/>
                <a:gd name="T20" fmla="*/ 0 w 54"/>
                <a:gd name="T21" fmla="*/ 0 h 65"/>
                <a:gd name="T22" fmla="*/ 0 w 54"/>
                <a:gd name="T23" fmla="*/ 0 h 65"/>
                <a:gd name="T24" fmla="*/ 0 w 54"/>
                <a:gd name="T25" fmla="*/ 0 h 65"/>
                <a:gd name="T26" fmla="*/ 0 w 54"/>
                <a:gd name="T27" fmla="*/ 0 h 65"/>
                <a:gd name="T28" fmla="*/ 0 w 54"/>
                <a:gd name="T29" fmla="*/ 0 h 65"/>
                <a:gd name="T30" fmla="*/ 0 w 54"/>
                <a:gd name="T31" fmla="*/ 0 h 65"/>
                <a:gd name="T32" fmla="*/ 0 w 54"/>
                <a:gd name="T33" fmla="*/ 0 h 65"/>
                <a:gd name="T34" fmla="*/ 0 w 54"/>
                <a:gd name="T35" fmla="*/ 0 h 65"/>
                <a:gd name="T36" fmla="*/ 0 w 54"/>
                <a:gd name="T37" fmla="*/ 0 h 65"/>
                <a:gd name="T38" fmla="*/ 0 w 54"/>
                <a:gd name="T39" fmla="*/ 0 h 65"/>
                <a:gd name="T40" fmla="*/ 0 w 54"/>
                <a:gd name="T41" fmla="*/ 0 h 65"/>
                <a:gd name="T42" fmla="*/ 0 w 54"/>
                <a:gd name="T43" fmla="*/ 0 h 65"/>
                <a:gd name="T44" fmla="*/ 0 w 54"/>
                <a:gd name="T45" fmla="*/ 0 h 65"/>
                <a:gd name="T46" fmla="*/ 0 w 54"/>
                <a:gd name="T47" fmla="*/ 0 h 65"/>
                <a:gd name="T48" fmla="*/ 0 w 54"/>
                <a:gd name="T49" fmla="*/ 0 h 65"/>
                <a:gd name="T50" fmla="*/ 0 w 54"/>
                <a:gd name="T51" fmla="*/ 0 h 65"/>
                <a:gd name="T52" fmla="*/ 0 w 54"/>
                <a:gd name="T53" fmla="*/ 0 h 65"/>
                <a:gd name="T54" fmla="*/ 0 w 54"/>
                <a:gd name="T55" fmla="*/ 0 h 65"/>
                <a:gd name="T56" fmla="*/ 0 w 54"/>
                <a:gd name="T57" fmla="*/ 0 h 65"/>
                <a:gd name="T58" fmla="*/ 0 w 54"/>
                <a:gd name="T59" fmla="*/ 0 h 65"/>
                <a:gd name="T60" fmla="*/ 0 w 54"/>
                <a:gd name="T61" fmla="*/ 0 h 65"/>
                <a:gd name="T62" fmla="*/ 0 w 54"/>
                <a:gd name="T63" fmla="*/ 0 h 65"/>
                <a:gd name="T64" fmla="*/ 0 w 54"/>
                <a:gd name="T65" fmla="*/ 0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65"/>
                <a:gd name="T101" fmla="*/ 54 w 54"/>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65">
                  <a:moveTo>
                    <a:pt x="54" y="33"/>
                  </a:moveTo>
                  <a:lnTo>
                    <a:pt x="54" y="27"/>
                  </a:lnTo>
                  <a:lnTo>
                    <a:pt x="52" y="20"/>
                  </a:lnTo>
                  <a:lnTo>
                    <a:pt x="49" y="15"/>
                  </a:lnTo>
                  <a:lnTo>
                    <a:pt x="46" y="10"/>
                  </a:lnTo>
                  <a:lnTo>
                    <a:pt x="42" y="6"/>
                  </a:lnTo>
                  <a:lnTo>
                    <a:pt x="38" y="3"/>
                  </a:lnTo>
                  <a:lnTo>
                    <a:pt x="33" y="2"/>
                  </a:lnTo>
                  <a:lnTo>
                    <a:pt x="27" y="0"/>
                  </a:lnTo>
                  <a:lnTo>
                    <a:pt x="22" y="2"/>
                  </a:lnTo>
                  <a:lnTo>
                    <a:pt x="17" y="3"/>
                  </a:lnTo>
                  <a:lnTo>
                    <a:pt x="12" y="6"/>
                  </a:lnTo>
                  <a:lnTo>
                    <a:pt x="8" y="10"/>
                  </a:lnTo>
                  <a:lnTo>
                    <a:pt x="5" y="15"/>
                  </a:lnTo>
                  <a:lnTo>
                    <a:pt x="2" y="20"/>
                  </a:lnTo>
                  <a:lnTo>
                    <a:pt x="1" y="27"/>
                  </a:lnTo>
                  <a:lnTo>
                    <a:pt x="0" y="33"/>
                  </a:lnTo>
                  <a:lnTo>
                    <a:pt x="1" y="39"/>
                  </a:lnTo>
                  <a:lnTo>
                    <a:pt x="2" y="45"/>
                  </a:lnTo>
                  <a:lnTo>
                    <a:pt x="5" y="51"/>
                  </a:lnTo>
                  <a:lnTo>
                    <a:pt x="8" y="56"/>
                  </a:lnTo>
                  <a:lnTo>
                    <a:pt x="12" y="59"/>
                  </a:lnTo>
                  <a:lnTo>
                    <a:pt x="17" y="63"/>
                  </a:lnTo>
                  <a:lnTo>
                    <a:pt x="22" y="64"/>
                  </a:lnTo>
                  <a:lnTo>
                    <a:pt x="27" y="65"/>
                  </a:lnTo>
                  <a:lnTo>
                    <a:pt x="33" y="64"/>
                  </a:lnTo>
                  <a:lnTo>
                    <a:pt x="38" y="63"/>
                  </a:lnTo>
                  <a:lnTo>
                    <a:pt x="42" y="59"/>
                  </a:lnTo>
                  <a:lnTo>
                    <a:pt x="46" y="56"/>
                  </a:lnTo>
                  <a:lnTo>
                    <a:pt x="49" y="51"/>
                  </a:lnTo>
                  <a:lnTo>
                    <a:pt x="52" y="45"/>
                  </a:lnTo>
                  <a:lnTo>
                    <a:pt x="54" y="39"/>
                  </a:lnTo>
                  <a:lnTo>
                    <a:pt x="54" y="33"/>
                  </a:lnTo>
                  <a:close/>
                  <a:moveTo>
                    <a:pt x="45" y="33"/>
                  </a:moveTo>
                  <a:lnTo>
                    <a:pt x="45" y="38"/>
                  </a:lnTo>
                  <a:lnTo>
                    <a:pt x="44" y="41"/>
                  </a:lnTo>
                  <a:lnTo>
                    <a:pt x="42" y="45"/>
                  </a:lnTo>
                  <a:lnTo>
                    <a:pt x="40" y="48"/>
                  </a:lnTo>
                  <a:lnTo>
                    <a:pt x="37" y="51"/>
                  </a:lnTo>
                  <a:lnTo>
                    <a:pt x="34" y="53"/>
                  </a:lnTo>
                  <a:lnTo>
                    <a:pt x="31" y="54"/>
                  </a:lnTo>
                  <a:lnTo>
                    <a:pt x="27" y="54"/>
                  </a:lnTo>
                  <a:lnTo>
                    <a:pt x="23" y="54"/>
                  </a:lnTo>
                  <a:lnTo>
                    <a:pt x="20" y="53"/>
                  </a:lnTo>
                  <a:lnTo>
                    <a:pt x="17" y="51"/>
                  </a:lnTo>
                  <a:lnTo>
                    <a:pt x="14" y="48"/>
                  </a:lnTo>
                  <a:lnTo>
                    <a:pt x="12" y="45"/>
                  </a:lnTo>
                  <a:lnTo>
                    <a:pt x="11" y="41"/>
                  </a:lnTo>
                  <a:lnTo>
                    <a:pt x="9" y="38"/>
                  </a:lnTo>
                  <a:lnTo>
                    <a:pt x="9" y="33"/>
                  </a:lnTo>
                  <a:lnTo>
                    <a:pt x="9" y="28"/>
                  </a:lnTo>
                  <a:lnTo>
                    <a:pt x="11" y="24"/>
                  </a:lnTo>
                  <a:lnTo>
                    <a:pt x="12" y="21"/>
                  </a:lnTo>
                  <a:lnTo>
                    <a:pt x="14" y="17"/>
                  </a:lnTo>
                  <a:lnTo>
                    <a:pt x="17" y="15"/>
                  </a:lnTo>
                  <a:lnTo>
                    <a:pt x="20" y="12"/>
                  </a:lnTo>
                  <a:lnTo>
                    <a:pt x="23" y="11"/>
                  </a:lnTo>
                  <a:lnTo>
                    <a:pt x="27" y="11"/>
                  </a:lnTo>
                  <a:lnTo>
                    <a:pt x="31" y="11"/>
                  </a:lnTo>
                  <a:lnTo>
                    <a:pt x="34" y="12"/>
                  </a:lnTo>
                  <a:lnTo>
                    <a:pt x="37" y="15"/>
                  </a:lnTo>
                  <a:lnTo>
                    <a:pt x="40" y="17"/>
                  </a:lnTo>
                  <a:lnTo>
                    <a:pt x="42" y="21"/>
                  </a:lnTo>
                  <a:lnTo>
                    <a:pt x="44" y="24"/>
                  </a:lnTo>
                  <a:lnTo>
                    <a:pt x="45" y="28"/>
                  </a:lnTo>
                  <a:lnTo>
                    <a:pt x="45" y="33"/>
                  </a:lnTo>
                  <a:close/>
                </a:path>
              </a:pathLst>
            </a:custGeom>
            <a:solidFill>
              <a:srgbClr val="FCEFBC"/>
            </a:solidFill>
            <a:ln w="9525">
              <a:noFill/>
              <a:round/>
              <a:headEnd/>
              <a:tailEnd/>
            </a:ln>
          </p:spPr>
          <p:txBody>
            <a:bodyPr/>
            <a:lstStyle/>
            <a:p>
              <a:endParaRPr lang="zh-CN" altLang="en-US"/>
            </a:p>
          </p:txBody>
        </p:sp>
        <p:sp>
          <p:nvSpPr>
            <p:cNvPr id="152" name="Freeform 42"/>
            <p:cNvSpPr>
              <a:spLocks noEditPoints="1"/>
            </p:cNvSpPr>
            <p:nvPr/>
          </p:nvSpPr>
          <p:spPr bwMode="auto">
            <a:xfrm>
              <a:off x="1157" y="2655"/>
              <a:ext cx="9" cy="9"/>
            </a:xfrm>
            <a:custGeom>
              <a:avLst/>
              <a:gdLst>
                <a:gd name="T0" fmla="*/ 0 w 45"/>
                <a:gd name="T1" fmla="*/ 0 h 54"/>
                <a:gd name="T2" fmla="*/ 0 w 45"/>
                <a:gd name="T3" fmla="*/ 0 h 54"/>
                <a:gd name="T4" fmla="*/ 0 w 45"/>
                <a:gd name="T5" fmla="*/ 0 h 54"/>
                <a:gd name="T6" fmla="*/ 0 w 45"/>
                <a:gd name="T7" fmla="*/ 0 h 54"/>
                <a:gd name="T8" fmla="*/ 0 w 45"/>
                <a:gd name="T9" fmla="*/ 0 h 54"/>
                <a:gd name="T10" fmla="*/ 0 w 45"/>
                <a:gd name="T11" fmla="*/ 0 h 54"/>
                <a:gd name="T12" fmla="*/ 0 w 45"/>
                <a:gd name="T13" fmla="*/ 0 h 54"/>
                <a:gd name="T14" fmla="*/ 0 w 45"/>
                <a:gd name="T15" fmla="*/ 0 h 54"/>
                <a:gd name="T16" fmla="*/ 0 w 45"/>
                <a:gd name="T17" fmla="*/ 0 h 54"/>
                <a:gd name="T18" fmla="*/ 0 w 45"/>
                <a:gd name="T19" fmla="*/ 0 h 54"/>
                <a:gd name="T20" fmla="*/ 0 w 45"/>
                <a:gd name="T21" fmla="*/ 0 h 54"/>
                <a:gd name="T22" fmla="*/ 0 w 45"/>
                <a:gd name="T23" fmla="*/ 0 h 54"/>
                <a:gd name="T24" fmla="*/ 0 w 45"/>
                <a:gd name="T25" fmla="*/ 0 h 54"/>
                <a:gd name="T26" fmla="*/ 0 w 45"/>
                <a:gd name="T27" fmla="*/ 0 h 54"/>
                <a:gd name="T28" fmla="*/ 0 w 45"/>
                <a:gd name="T29" fmla="*/ 0 h 54"/>
                <a:gd name="T30" fmla="*/ 0 w 45"/>
                <a:gd name="T31" fmla="*/ 0 h 54"/>
                <a:gd name="T32" fmla="*/ 0 w 45"/>
                <a:gd name="T33" fmla="*/ 0 h 54"/>
                <a:gd name="T34" fmla="*/ 0 w 45"/>
                <a:gd name="T35" fmla="*/ 0 h 54"/>
                <a:gd name="T36" fmla="*/ 0 w 45"/>
                <a:gd name="T37" fmla="*/ 0 h 54"/>
                <a:gd name="T38" fmla="*/ 0 w 45"/>
                <a:gd name="T39" fmla="*/ 0 h 54"/>
                <a:gd name="T40" fmla="*/ 0 w 45"/>
                <a:gd name="T41" fmla="*/ 0 h 54"/>
                <a:gd name="T42" fmla="*/ 0 w 45"/>
                <a:gd name="T43" fmla="*/ 0 h 54"/>
                <a:gd name="T44" fmla="*/ 0 w 45"/>
                <a:gd name="T45" fmla="*/ 0 h 54"/>
                <a:gd name="T46" fmla="*/ 0 w 45"/>
                <a:gd name="T47" fmla="*/ 0 h 54"/>
                <a:gd name="T48" fmla="*/ 0 w 45"/>
                <a:gd name="T49" fmla="*/ 0 h 54"/>
                <a:gd name="T50" fmla="*/ 0 w 45"/>
                <a:gd name="T51" fmla="*/ 0 h 54"/>
                <a:gd name="T52" fmla="*/ 0 w 45"/>
                <a:gd name="T53" fmla="*/ 0 h 54"/>
                <a:gd name="T54" fmla="*/ 0 w 45"/>
                <a:gd name="T55" fmla="*/ 0 h 54"/>
                <a:gd name="T56" fmla="*/ 0 w 45"/>
                <a:gd name="T57" fmla="*/ 0 h 54"/>
                <a:gd name="T58" fmla="*/ 0 w 45"/>
                <a:gd name="T59" fmla="*/ 0 h 54"/>
                <a:gd name="T60" fmla="*/ 0 w 45"/>
                <a:gd name="T61" fmla="*/ 0 h 54"/>
                <a:gd name="T62" fmla="*/ 0 w 45"/>
                <a:gd name="T63" fmla="*/ 0 h 54"/>
                <a:gd name="T64" fmla="*/ 0 w 45"/>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54"/>
                <a:gd name="T101" fmla="*/ 45 w 45"/>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54">
                  <a:moveTo>
                    <a:pt x="45" y="28"/>
                  </a:moveTo>
                  <a:lnTo>
                    <a:pt x="44" y="22"/>
                  </a:lnTo>
                  <a:lnTo>
                    <a:pt x="43" y="17"/>
                  </a:lnTo>
                  <a:lnTo>
                    <a:pt x="41" y="12"/>
                  </a:lnTo>
                  <a:lnTo>
                    <a:pt x="38" y="9"/>
                  </a:lnTo>
                  <a:lnTo>
                    <a:pt x="35" y="5"/>
                  </a:lnTo>
                  <a:lnTo>
                    <a:pt x="31" y="3"/>
                  </a:lnTo>
                  <a:lnTo>
                    <a:pt x="27" y="1"/>
                  </a:lnTo>
                  <a:lnTo>
                    <a:pt x="22" y="0"/>
                  </a:lnTo>
                  <a:lnTo>
                    <a:pt x="18" y="1"/>
                  </a:lnTo>
                  <a:lnTo>
                    <a:pt x="13" y="3"/>
                  </a:lnTo>
                  <a:lnTo>
                    <a:pt x="10" y="5"/>
                  </a:lnTo>
                  <a:lnTo>
                    <a:pt x="6" y="9"/>
                  </a:lnTo>
                  <a:lnTo>
                    <a:pt x="3" y="12"/>
                  </a:lnTo>
                  <a:lnTo>
                    <a:pt x="1" y="17"/>
                  </a:lnTo>
                  <a:lnTo>
                    <a:pt x="0" y="22"/>
                  </a:lnTo>
                  <a:lnTo>
                    <a:pt x="0" y="28"/>
                  </a:lnTo>
                  <a:lnTo>
                    <a:pt x="0" y="34"/>
                  </a:lnTo>
                  <a:lnTo>
                    <a:pt x="1" y="39"/>
                  </a:lnTo>
                  <a:lnTo>
                    <a:pt x="3" y="43"/>
                  </a:lnTo>
                  <a:lnTo>
                    <a:pt x="6" y="47"/>
                  </a:lnTo>
                  <a:lnTo>
                    <a:pt x="10" y="51"/>
                  </a:lnTo>
                  <a:lnTo>
                    <a:pt x="13" y="53"/>
                  </a:lnTo>
                  <a:lnTo>
                    <a:pt x="18" y="54"/>
                  </a:lnTo>
                  <a:lnTo>
                    <a:pt x="22" y="54"/>
                  </a:lnTo>
                  <a:lnTo>
                    <a:pt x="27" y="54"/>
                  </a:lnTo>
                  <a:lnTo>
                    <a:pt x="31" y="53"/>
                  </a:lnTo>
                  <a:lnTo>
                    <a:pt x="35" y="51"/>
                  </a:lnTo>
                  <a:lnTo>
                    <a:pt x="38" y="47"/>
                  </a:lnTo>
                  <a:lnTo>
                    <a:pt x="41" y="43"/>
                  </a:lnTo>
                  <a:lnTo>
                    <a:pt x="43" y="39"/>
                  </a:lnTo>
                  <a:lnTo>
                    <a:pt x="44" y="34"/>
                  </a:lnTo>
                  <a:lnTo>
                    <a:pt x="45" y="28"/>
                  </a:lnTo>
                  <a:close/>
                  <a:moveTo>
                    <a:pt x="36" y="28"/>
                  </a:moveTo>
                  <a:lnTo>
                    <a:pt x="35" y="31"/>
                  </a:lnTo>
                  <a:lnTo>
                    <a:pt x="35" y="34"/>
                  </a:lnTo>
                  <a:lnTo>
                    <a:pt x="33" y="37"/>
                  </a:lnTo>
                  <a:lnTo>
                    <a:pt x="32" y="40"/>
                  </a:lnTo>
                  <a:lnTo>
                    <a:pt x="30" y="41"/>
                  </a:lnTo>
                  <a:lnTo>
                    <a:pt x="27" y="42"/>
                  </a:lnTo>
                  <a:lnTo>
                    <a:pt x="25" y="43"/>
                  </a:lnTo>
                  <a:lnTo>
                    <a:pt x="22" y="43"/>
                  </a:lnTo>
                  <a:lnTo>
                    <a:pt x="19" y="43"/>
                  </a:lnTo>
                  <a:lnTo>
                    <a:pt x="17" y="42"/>
                  </a:lnTo>
                  <a:lnTo>
                    <a:pt x="15" y="41"/>
                  </a:lnTo>
                  <a:lnTo>
                    <a:pt x="13" y="40"/>
                  </a:lnTo>
                  <a:lnTo>
                    <a:pt x="11" y="37"/>
                  </a:lnTo>
                  <a:lnTo>
                    <a:pt x="10" y="34"/>
                  </a:lnTo>
                  <a:lnTo>
                    <a:pt x="9" y="31"/>
                  </a:lnTo>
                  <a:lnTo>
                    <a:pt x="9" y="28"/>
                  </a:lnTo>
                  <a:lnTo>
                    <a:pt x="9" y="24"/>
                  </a:lnTo>
                  <a:lnTo>
                    <a:pt x="10" y="22"/>
                  </a:lnTo>
                  <a:lnTo>
                    <a:pt x="11" y="18"/>
                  </a:lnTo>
                  <a:lnTo>
                    <a:pt x="13" y="16"/>
                  </a:lnTo>
                  <a:lnTo>
                    <a:pt x="15" y="15"/>
                  </a:lnTo>
                  <a:lnTo>
                    <a:pt x="17" y="13"/>
                  </a:lnTo>
                  <a:lnTo>
                    <a:pt x="19" y="12"/>
                  </a:lnTo>
                  <a:lnTo>
                    <a:pt x="22" y="11"/>
                  </a:lnTo>
                  <a:lnTo>
                    <a:pt x="25" y="12"/>
                  </a:lnTo>
                  <a:lnTo>
                    <a:pt x="27" y="13"/>
                  </a:lnTo>
                  <a:lnTo>
                    <a:pt x="30" y="15"/>
                  </a:lnTo>
                  <a:lnTo>
                    <a:pt x="32" y="16"/>
                  </a:lnTo>
                  <a:lnTo>
                    <a:pt x="33" y="18"/>
                  </a:lnTo>
                  <a:lnTo>
                    <a:pt x="35" y="22"/>
                  </a:lnTo>
                  <a:lnTo>
                    <a:pt x="35" y="24"/>
                  </a:lnTo>
                  <a:lnTo>
                    <a:pt x="36" y="28"/>
                  </a:lnTo>
                  <a:close/>
                </a:path>
              </a:pathLst>
            </a:custGeom>
            <a:solidFill>
              <a:srgbClr val="FCF2C0"/>
            </a:solidFill>
            <a:ln w="9525">
              <a:noFill/>
              <a:round/>
              <a:headEnd/>
              <a:tailEnd/>
            </a:ln>
          </p:spPr>
          <p:txBody>
            <a:bodyPr/>
            <a:lstStyle/>
            <a:p>
              <a:endParaRPr lang="zh-CN" altLang="en-US"/>
            </a:p>
          </p:txBody>
        </p:sp>
        <p:sp>
          <p:nvSpPr>
            <p:cNvPr id="153" name="Freeform 43"/>
            <p:cNvSpPr>
              <a:spLocks noEditPoints="1"/>
            </p:cNvSpPr>
            <p:nvPr/>
          </p:nvSpPr>
          <p:spPr bwMode="auto">
            <a:xfrm>
              <a:off x="1158" y="2656"/>
              <a:ext cx="7" cy="7"/>
            </a:xfrm>
            <a:custGeom>
              <a:avLst/>
              <a:gdLst>
                <a:gd name="T0" fmla="*/ 0 w 36"/>
                <a:gd name="T1" fmla="*/ 0 h 43"/>
                <a:gd name="T2" fmla="*/ 0 w 36"/>
                <a:gd name="T3" fmla="*/ 0 h 43"/>
                <a:gd name="T4" fmla="*/ 0 w 36"/>
                <a:gd name="T5" fmla="*/ 0 h 43"/>
                <a:gd name="T6" fmla="*/ 0 w 36"/>
                <a:gd name="T7" fmla="*/ 0 h 43"/>
                <a:gd name="T8" fmla="*/ 0 w 36"/>
                <a:gd name="T9" fmla="*/ 0 h 43"/>
                <a:gd name="T10" fmla="*/ 0 w 36"/>
                <a:gd name="T11" fmla="*/ 0 h 43"/>
                <a:gd name="T12" fmla="*/ 0 w 36"/>
                <a:gd name="T13" fmla="*/ 0 h 43"/>
                <a:gd name="T14" fmla="*/ 0 w 36"/>
                <a:gd name="T15" fmla="*/ 0 h 43"/>
                <a:gd name="T16" fmla="*/ 0 w 36"/>
                <a:gd name="T17" fmla="*/ 0 h 43"/>
                <a:gd name="T18" fmla="*/ 0 w 36"/>
                <a:gd name="T19" fmla="*/ 0 h 43"/>
                <a:gd name="T20" fmla="*/ 0 w 36"/>
                <a:gd name="T21" fmla="*/ 0 h 43"/>
                <a:gd name="T22" fmla="*/ 0 w 36"/>
                <a:gd name="T23" fmla="*/ 0 h 43"/>
                <a:gd name="T24" fmla="*/ 0 w 36"/>
                <a:gd name="T25" fmla="*/ 0 h 43"/>
                <a:gd name="T26" fmla="*/ 0 w 36"/>
                <a:gd name="T27" fmla="*/ 0 h 43"/>
                <a:gd name="T28" fmla="*/ 0 w 36"/>
                <a:gd name="T29" fmla="*/ 0 h 43"/>
                <a:gd name="T30" fmla="*/ 0 w 36"/>
                <a:gd name="T31" fmla="*/ 0 h 43"/>
                <a:gd name="T32" fmla="*/ 0 w 36"/>
                <a:gd name="T33" fmla="*/ 0 h 43"/>
                <a:gd name="T34" fmla="*/ 0 w 36"/>
                <a:gd name="T35" fmla="*/ 0 h 43"/>
                <a:gd name="T36" fmla="*/ 0 w 36"/>
                <a:gd name="T37" fmla="*/ 0 h 43"/>
                <a:gd name="T38" fmla="*/ 0 w 36"/>
                <a:gd name="T39" fmla="*/ 0 h 43"/>
                <a:gd name="T40" fmla="*/ 0 w 36"/>
                <a:gd name="T41" fmla="*/ 0 h 43"/>
                <a:gd name="T42" fmla="*/ 0 w 36"/>
                <a:gd name="T43" fmla="*/ 0 h 43"/>
                <a:gd name="T44" fmla="*/ 0 w 36"/>
                <a:gd name="T45" fmla="*/ 0 h 43"/>
                <a:gd name="T46" fmla="*/ 0 w 36"/>
                <a:gd name="T47" fmla="*/ 0 h 43"/>
                <a:gd name="T48" fmla="*/ 0 w 36"/>
                <a:gd name="T49" fmla="*/ 0 h 43"/>
                <a:gd name="T50" fmla="*/ 0 w 36"/>
                <a:gd name="T51" fmla="*/ 0 h 43"/>
                <a:gd name="T52" fmla="*/ 0 w 36"/>
                <a:gd name="T53" fmla="*/ 0 h 43"/>
                <a:gd name="T54" fmla="*/ 0 w 36"/>
                <a:gd name="T55" fmla="*/ 0 h 43"/>
                <a:gd name="T56" fmla="*/ 0 w 36"/>
                <a:gd name="T57" fmla="*/ 0 h 43"/>
                <a:gd name="T58" fmla="*/ 0 w 36"/>
                <a:gd name="T59" fmla="*/ 0 h 43"/>
                <a:gd name="T60" fmla="*/ 0 w 36"/>
                <a:gd name="T61" fmla="*/ 0 h 43"/>
                <a:gd name="T62" fmla="*/ 0 w 36"/>
                <a:gd name="T63" fmla="*/ 0 h 43"/>
                <a:gd name="T64" fmla="*/ 0 w 36"/>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
                <a:gd name="T100" fmla="*/ 0 h 43"/>
                <a:gd name="T101" fmla="*/ 36 w 36"/>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 h="43">
                  <a:moveTo>
                    <a:pt x="36" y="22"/>
                  </a:moveTo>
                  <a:lnTo>
                    <a:pt x="36" y="17"/>
                  </a:lnTo>
                  <a:lnTo>
                    <a:pt x="35" y="13"/>
                  </a:lnTo>
                  <a:lnTo>
                    <a:pt x="33" y="10"/>
                  </a:lnTo>
                  <a:lnTo>
                    <a:pt x="31" y="6"/>
                  </a:lnTo>
                  <a:lnTo>
                    <a:pt x="28" y="4"/>
                  </a:lnTo>
                  <a:lnTo>
                    <a:pt x="25" y="1"/>
                  </a:lnTo>
                  <a:lnTo>
                    <a:pt x="22" y="0"/>
                  </a:lnTo>
                  <a:lnTo>
                    <a:pt x="18" y="0"/>
                  </a:lnTo>
                  <a:lnTo>
                    <a:pt x="14" y="0"/>
                  </a:lnTo>
                  <a:lnTo>
                    <a:pt x="11" y="1"/>
                  </a:lnTo>
                  <a:lnTo>
                    <a:pt x="8" y="4"/>
                  </a:lnTo>
                  <a:lnTo>
                    <a:pt x="5" y="6"/>
                  </a:lnTo>
                  <a:lnTo>
                    <a:pt x="3" y="10"/>
                  </a:lnTo>
                  <a:lnTo>
                    <a:pt x="2" y="13"/>
                  </a:lnTo>
                  <a:lnTo>
                    <a:pt x="0" y="17"/>
                  </a:lnTo>
                  <a:lnTo>
                    <a:pt x="0" y="22"/>
                  </a:lnTo>
                  <a:lnTo>
                    <a:pt x="0" y="27"/>
                  </a:lnTo>
                  <a:lnTo>
                    <a:pt x="2" y="30"/>
                  </a:lnTo>
                  <a:lnTo>
                    <a:pt x="3" y="34"/>
                  </a:lnTo>
                  <a:lnTo>
                    <a:pt x="5" y="37"/>
                  </a:lnTo>
                  <a:lnTo>
                    <a:pt x="8" y="40"/>
                  </a:lnTo>
                  <a:lnTo>
                    <a:pt x="11" y="42"/>
                  </a:lnTo>
                  <a:lnTo>
                    <a:pt x="14" y="43"/>
                  </a:lnTo>
                  <a:lnTo>
                    <a:pt x="18" y="43"/>
                  </a:lnTo>
                  <a:lnTo>
                    <a:pt x="22" y="43"/>
                  </a:lnTo>
                  <a:lnTo>
                    <a:pt x="25" y="42"/>
                  </a:lnTo>
                  <a:lnTo>
                    <a:pt x="28" y="40"/>
                  </a:lnTo>
                  <a:lnTo>
                    <a:pt x="31" y="37"/>
                  </a:lnTo>
                  <a:lnTo>
                    <a:pt x="33" y="34"/>
                  </a:lnTo>
                  <a:lnTo>
                    <a:pt x="35" y="30"/>
                  </a:lnTo>
                  <a:lnTo>
                    <a:pt x="36" y="27"/>
                  </a:lnTo>
                  <a:lnTo>
                    <a:pt x="36" y="22"/>
                  </a:lnTo>
                  <a:close/>
                  <a:moveTo>
                    <a:pt x="27" y="22"/>
                  </a:moveTo>
                  <a:lnTo>
                    <a:pt x="27" y="24"/>
                  </a:lnTo>
                  <a:lnTo>
                    <a:pt x="26" y="25"/>
                  </a:lnTo>
                  <a:lnTo>
                    <a:pt x="26" y="28"/>
                  </a:lnTo>
                  <a:lnTo>
                    <a:pt x="24" y="29"/>
                  </a:lnTo>
                  <a:lnTo>
                    <a:pt x="23" y="30"/>
                  </a:lnTo>
                  <a:lnTo>
                    <a:pt x="22" y="31"/>
                  </a:lnTo>
                  <a:lnTo>
                    <a:pt x="20" y="33"/>
                  </a:lnTo>
                  <a:lnTo>
                    <a:pt x="18" y="33"/>
                  </a:lnTo>
                  <a:lnTo>
                    <a:pt x="16" y="33"/>
                  </a:lnTo>
                  <a:lnTo>
                    <a:pt x="15" y="31"/>
                  </a:lnTo>
                  <a:lnTo>
                    <a:pt x="13" y="30"/>
                  </a:lnTo>
                  <a:lnTo>
                    <a:pt x="12" y="29"/>
                  </a:lnTo>
                  <a:lnTo>
                    <a:pt x="11" y="28"/>
                  </a:lnTo>
                  <a:lnTo>
                    <a:pt x="10" y="25"/>
                  </a:lnTo>
                  <a:lnTo>
                    <a:pt x="9" y="24"/>
                  </a:lnTo>
                  <a:lnTo>
                    <a:pt x="9" y="22"/>
                  </a:lnTo>
                  <a:lnTo>
                    <a:pt x="9" y="19"/>
                  </a:lnTo>
                  <a:lnTo>
                    <a:pt x="10" y="17"/>
                  </a:lnTo>
                  <a:lnTo>
                    <a:pt x="11" y="16"/>
                  </a:lnTo>
                  <a:lnTo>
                    <a:pt x="12" y="15"/>
                  </a:lnTo>
                  <a:lnTo>
                    <a:pt x="13" y="13"/>
                  </a:lnTo>
                  <a:lnTo>
                    <a:pt x="15" y="12"/>
                  </a:lnTo>
                  <a:lnTo>
                    <a:pt x="16" y="11"/>
                  </a:lnTo>
                  <a:lnTo>
                    <a:pt x="18" y="11"/>
                  </a:lnTo>
                  <a:lnTo>
                    <a:pt x="20" y="11"/>
                  </a:lnTo>
                  <a:lnTo>
                    <a:pt x="22" y="12"/>
                  </a:lnTo>
                  <a:lnTo>
                    <a:pt x="23" y="13"/>
                  </a:lnTo>
                  <a:lnTo>
                    <a:pt x="24" y="15"/>
                  </a:lnTo>
                  <a:lnTo>
                    <a:pt x="26" y="16"/>
                  </a:lnTo>
                  <a:lnTo>
                    <a:pt x="26" y="17"/>
                  </a:lnTo>
                  <a:lnTo>
                    <a:pt x="27" y="19"/>
                  </a:lnTo>
                  <a:lnTo>
                    <a:pt x="27" y="22"/>
                  </a:lnTo>
                  <a:close/>
                </a:path>
              </a:pathLst>
            </a:custGeom>
            <a:solidFill>
              <a:srgbClr val="FDF4C1"/>
            </a:solidFill>
            <a:ln w="9525">
              <a:noFill/>
              <a:round/>
              <a:headEnd/>
              <a:tailEnd/>
            </a:ln>
          </p:spPr>
          <p:txBody>
            <a:bodyPr/>
            <a:lstStyle/>
            <a:p>
              <a:endParaRPr lang="zh-CN" altLang="en-US"/>
            </a:p>
          </p:txBody>
        </p:sp>
        <p:sp>
          <p:nvSpPr>
            <p:cNvPr id="154" name="Freeform 44"/>
            <p:cNvSpPr>
              <a:spLocks/>
            </p:cNvSpPr>
            <p:nvPr/>
          </p:nvSpPr>
          <p:spPr bwMode="auto">
            <a:xfrm>
              <a:off x="1159" y="2657"/>
              <a:ext cx="5" cy="5"/>
            </a:xfrm>
            <a:custGeom>
              <a:avLst/>
              <a:gdLst>
                <a:gd name="T0" fmla="*/ 0 w 27"/>
                <a:gd name="T1" fmla="*/ 0 h 32"/>
                <a:gd name="T2" fmla="*/ 0 w 27"/>
                <a:gd name="T3" fmla="*/ 0 h 32"/>
                <a:gd name="T4" fmla="*/ 0 w 27"/>
                <a:gd name="T5" fmla="*/ 0 h 32"/>
                <a:gd name="T6" fmla="*/ 0 w 27"/>
                <a:gd name="T7" fmla="*/ 0 h 32"/>
                <a:gd name="T8" fmla="*/ 0 w 27"/>
                <a:gd name="T9" fmla="*/ 0 h 32"/>
                <a:gd name="T10" fmla="*/ 0 w 27"/>
                <a:gd name="T11" fmla="*/ 0 h 32"/>
                <a:gd name="T12" fmla="*/ 0 w 27"/>
                <a:gd name="T13" fmla="*/ 0 h 32"/>
                <a:gd name="T14" fmla="*/ 0 w 27"/>
                <a:gd name="T15" fmla="*/ 0 h 32"/>
                <a:gd name="T16" fmla="*/ 0 w 27"/>
                <a:gd name="T17" fmla="*/ 0 h 32"/>
                <a:gd name="T18" fmla="*/ 0 w 27"/>
                <a:gd name="T19" fmla="*/ 0 h 32"/>
                <a:gd name="T20" fmla="*/ 0 w 27"/>
                <a:gd name="T21" fmla="*/ 0 h 32"/>
                <a:gd name="T22" fmla="*/ 0 w 27"/>
                <a:gd name="T23" fmla="*/ 0 h 32"/>
                <a:gd name="T24" fmla="*/ 0 w 27"/>
                <a:gd name="T25" fmla="*/ 0 h 32"/>
                <a:gd name="T26" fmla="*/ 0 w 27"/>
                <a:gd name="T27" fmla="*/ 0 h 32"/>
                <a:gd name="T28" fmla="*/ 0 w 27"/>
                <a:gd name="T29" fmla="*/ 0 h 32"/>
                <a:gd name="T30" fmla="*/ 0 w 27"/>
                <a:gd name="T31" fmla="*/ 0 h 32"/>
                <a:gd name="T32" fmla="*/ 0 w 27"/>
                <a:gd name="T33" fmla="*/ 0 h 32"/>
                <a:gd name="T34" fmla="*/ 0 w 27"/>
                <a:gd name="T35" fmla="*/ 0 h 32"/>
                <a:gd name="T36" fmla="*/ 0 w 27"/>
                <a:gd name="T37" fmla="*/ 0 h 32"/>
                <a:gd name="T38" fmla="*/ 0 w 27"/>
                <a:gd name="T39" fmla="*/ 0 h 32"/>
                <a:gd name="T40" fmla="*/ 0 w 27"/>
                <a:gd name="T41" fmla="*/ 0 h 32"/>
                <a:gd name="T42" fmla="*/ 0 w 27"/>
                <a:gd name="T43" fmla="*/ 0 h 32"/>
                <a:gd name="T44" fmla="*/ 0 w 27"/>
                <a:gd name="T45" fmla="*/ 0 h 32"/>
                <a:gd name="T46" fmla="*/ 0 w 27"/>
                <a:gd name="T47" fmla="*/ 0 h 32"/>
                <a:gd name="T48" fmla="*/ 0 w 27"/>
                <a:gd name="T49" fmla="*/ 0 h 32"/>
                <a:gd name="T50" fmla="*/ 0 w 27"/>
                <a:gd name="T51" fmla="*/ 0 h 32"/>
                <a:gd name="T52" fmla="*/ 0 w 27"/>
                <a:gd name="T53" fmla="*/ 0 h 32"/>
                <a:gd name="T54" fmla="*/ 0 w 27"/>
                <a:gd name="T55" fmla="*/ 0 h 32"/>
                <a:gd name="T56" fmla="*/ 0 w 27"/>
                <a:gd name="T57" fmla="*/ 0 h 32"/>
                <a:gd name="T58" fmla="*/ 0 w 27"/>
                <a:gd name="T59" fmla="*/ 0 h 32"/>
                <a:gd name="T60" fmla="*/ 0 w 27"/>
                <a:gd name="T61" fmla="*/ 0 h 32"/>
                <a:gd name="T62" fmla="*/ 0 w 27"/>
                <a:gd name="T63" fmla="*/ 0 h 32"/>
                <a:gd name="T64" fmla="*/ 0 w 27"/>
                <a:gd name="T65" fmla="*/ 0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32"/>
                <a:gd name="T101" fmla="*/ 27 w 27"/>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32">
                  <a:moveTo>
                    <a:pt x="27" y="17"/>
                  </a:moveTo>
                  <a:lnTo>
                    <a:pt x="26" y="13"/>
                  </a:lnTo>
                  <a:lnTo>
                    <a:pt x="26" y="11"/>
                  </a:lnTo>
                  <a:lnTo>
                    <a:pt x="24" y="7"/>
                  </a:lnTo>
                  <a:lnTo>
                    <a:pt x="23" y="5"/>
                  </a:lnTo>
                  <a:lnTo>
                    <a:pt x="21" y="4"/>
                  </a:lnTo>
                  <a:lnTo>
                    <a:pt x="18" y="2"/>
                  </a:lnTo>
                  <a:lnTo>
                    <a:pt x="16" y="1"/>
                  </a:lnTo>
                  <a:lnTo>
                    <a:pt x="13" y="0"/>
                  </a:lnTo>
                  <a:lnTo>
                    <a:pt x="10" y="1"/>
                  </a:lnTo>
                  <a:lnTo>
                    <a:pt x="8" y="2"/>
                  </a:lnTo>
                  <a:lnTo>
                    <a:pt x="6" y="4"/>
                  </a:lnTo>
                  <a:lnTo>
                    <a:pt x="4" y="5"/>
                  </a:lnTo>
                  <a:lnTo>
                    <a:pt x="2" y="7"/>
                  </a:lnTo>
                  <a:lnTo>
                    <a:pt x="1" y="11"/>
                  </a:lnTo>
                  <a:lnTo>
                    <a:pt x="0" y="13"/>
                  </a:lnTo>
                  <a:lnTo>
                    <a:pt x="0" y="17"/>
                  </a:lnTo>
                  <a:lnTo>
                    <a:pt x="0" y="20"/>
                  </a:lnTo>
                  <a:lnTo>
                    <a:pt x="1" y="23"/>
                  </a:lnTo>
                  <a:lnTo>
                    <a:pt x="2" y="26"/>
                  </a:lnTo>
                  <a:lnTo>
                    <a:pt x="4" y="29"/>
                  </a:lnTo>
                  <a:lnTo>
                    <a:pt x="6" y="30"/>
                  </a:lnTo>
                  <a:lnTo>
                    <a:pt x="8" y="31"/>
                  </a:lnTo>
                  <a:lnTo>
                    <a:pt x="10" y="32"/>
                  </a:lnTo>
                  <a:lnTo>
                    <a:pt x="13" y="32"/>
                  </a:lnTo>
                  <a:lnTo>
                    <a:pt x="16" y="32"/>
                  </a:lnTo>
                  <a:lnTo>
                    <a:pt x="18" y="31"/>
                  </a:lnTo>
                  <a:lnTo>
                    <a:pt x="21" y="30"/>
                  </a:lnTo>
                  <a:lnTo>
                    <a:pt x="23" y="29"/>
                  </a:lnTo>
                  <a:lnTo>
                    <a:pt x="24" y="26"/>
                  </a:lnTo>
                  <a:lnTo>
                    <a:pt x="26" y="23"/>
                  </a:lnTo>
                  <a:lnTo>
                    <a:pt x="26" y="20"/>
                  </a:lnTo>
                  <a:lnTo>
                    <a:pt x="27" y="17"/>
                  </a:lnTo>
                  <a:close/>
                </a:path>
              </a:pathLst>
            </a:custGeom>
            <a:solidFill>
              <a:srgbClr val="FDF8C4"/>
            </a:solidFill>
            <a:ln w="9525">
              <a:noFill/>
              <a:round/>
              <a:headEnd/>
              <a:tailEnd/>
            </a:ln>
          </p:spPr>
          <p:txBody>
            <a:bodyPr/>
            <a:lstStyle/>
            <a:p>
              <a:endParaRPr lang="zh-CN" altLang="en-US"/>
            </a:p>
          </p:txBody>
        </p:sp>
        <p:sp>
          <p:nvSpPr>
            <p:cNvPr id="155" name="Freeform 45"/>
            <p:cNvSpPr>
              <a:spLocks/>
            </p:cNvSpPr>
            <p:nvPr/>
          </p:nvSpPr>
          <p:spPr bwMode="auto">
            <a:xfrm>
              <a:off x="1160" y="2658"/>
              <a:ext cx="3" cy="3"/>
            </a:xfrm>
            <a:custGeom>
              <a:avLst/>
              <a:gdLst>
                <a:gd name="T0" fmla="*/ 0 w 18"/>
                <a:gd name="T1" fmla="*/ 0 h 22"/>
                <a:gd name="T2" fmla="*/ 0 w 18"/>
                <a:gd name="T3" fmla="*/ 0 h 22"/>
                <a:gd name="T4" fmla="*/ 0 w 18"/>
                <a:gd name="T5" fmla="*/ 0 h 22"/>
                <a:gd name="T6" fmla="*/ 0 w 18"/>
                <a:gd name="T7" fmla="*/ 0 h 22"/>
                <a:gd name="T8" fmla="*/ 0 w 18"/>
                <a:gd name="T9" fmla="*/ 0 h 22"/>
                <a:gd name="T10" fmla="*/ 0 w 18"/>
                <a:gd name="T11" fmla="*/ 0 h 22"/>
                <a:gd name="T12" fmla="*/ 0 w 18"/>
                <a:gd name="T13" fmla="*/ 0 h 22"/>
                <a:gd name="T14" fmla="*/ 0 w 18"/>
                <a:gd name="T15" fmla="*/ 0 h 22"/>
                <a:gd name="T16" fmla="*/ 0 w 18"/>
                <a:gd name="T17" fmla="*/ 0 h 22"/>
                <a:gd name="T18" fmla="*/ 0 w 18"/>
                <a:gd name="T19" fmla="*/ 0 h 22"/>
                <a:gd name="T20" fmla="*/ 0 w 18"/>
                <a:gd name="T21" fmla="*/ 0 h 22"/>
                <a:gd name="T22" fmla="*/ 0 w 18"/>
                <a:gd name="T23" fmla="*/ 0 h 22"/>
                <a:gd name="T24" fmla="*/ 0 w 18"/>
                <a:gd name="T25" fmla="*/ 0 h 22"/>
                <a:gd name="T26" fmla="*/ 0 w 18"/>
                <a:gd name="T27" fmla="*/ 0 h 22"/>
                <a:gd name="T28" fmla="*/ 0 w 18"/>
                <a:gd name="T29" fmla="*/ 0 h 22"/>
                <a:gd name="T30" fmla="*/ 0 w 18"/>
                <a:gd name="T31" fmla="*/ 0 h 22"/>
                <a:gd name="T32" fmla="*/ 0 w 18"/>
                <a:gd name="T33" fmla="*/ 0 h 22"/>
                <a:gd name="T34" fmla="*/ 0 w 18"/>
                <a:gd name="T35" fmla="*/ 0 h 22"/>
                <a:gd name="T36" fmla="*/ 0 w 18"/>
                <a:gd name="T37" fmla="*/ 0 h 22"/>
                <a:gd name="T38" fmla="*/ 0 w 18"/>
                <a:gd name="T39" fmla="*/ 0 h 22"/>
                <a:gd name="T40" fmla="*/ 0 w 18"/>
                <a:gd name="T41" fmla="*/ 0 h 22"/>
                <a:gd name="T42" fmla="*/ 0 w 18"/>
                <a:gd name="T43" fmla="*/ 0 h 22"/>
                <a:gd name="T44" fmla="*/ 0 w 18"/>
                <a:gd name="T45" fmla="*/ 0 h 22"/>
                <a:gd name="T46" fmla="*/ 0 w 18"/>
                <a:gd name="T47" fmla="*/ 0 h 22"/>
                <a:gd name="T48" fmla="*/ 0 w 18"/>
                <a:gd name="T49" fmla="*/ 0 h 22"/>
                <a:gd name="T50" fmla="*/ 0 w 18"/>
                <a:gd name="T51" fmla="*/ 0 h 22"/>
                <a:gd name="T52" fmla="*/ 0 w 18"/>
                <a:gd name="T53" fmla="*/ 0 h 22"/>
                <a:gd name="T54" fmla="*/ 0 w 18"/>
                <a:gd name="T55" fmla="*/ 0 h 22"/>
                <a:gd name="T56" fmla="*/ 0 w 18"/>
                <a:gd name="T57" fmla="*/ 0 h 22"/>
                <a:gd name="T58" fmla="*/ 0 w 18"/>
                <a:gd name="T59" fmla="*/ 0 h 22"/>
                <a:gd name="T60" fmla="*/ 0 w 18"/>
                <a:gd name="T61" fmla="*/ 0 h 22"/>
                <a:gd name="T62" fmla="*/ 0 w 18"/>
                <a:gd name="T63" fmla="*/ 0 h 22"/>
                <a:gd name="T64" fmla="*/ 0 w 18"/>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22"/>
                <a:gd name="T101" fmla="*/ 18 w 18"/>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22">
                  <a:moveTo>
                    <a:pt x="18" y="11"/>
                  </a:moveTo>
                  <a:lnTo>
                    <a:pt x="18" y="8"/>
                  </a:lnTo>
                  <a:lnTo>
                    <a:pt x="17" y="6"/>
                  </a:lnTo>
                  <a:lnTo>
                    <a:pt x="17" y="5"/>
                  </a:lnTo>
                  <a:lnTo>
                    <a:pt x="15" y="4"/>
                  </a:lnTo>
                  <a:lnTo>
                    <a:pt x="14" y="2"/>
                  </a:lnTo>
                  <a:lnTo>
                    <a:pt x="13" y="1"/>
                  </a:lnTo>
                  <a:lnTo>
                    <a:pt x="11" y="0"/>
                  </a:lnTo>
                  <a:lnTo>
                    <a:pt x="9" y="0"/>
                  </a:lnTo>
                  <a:lnTo>
                    <a:pt x="7" y="0"/>
                  </a:lnTo>
                  <a:lnTo>
                    <a:pt x="6" y="1"/>
                  </a:lnTo>
                  <a:lnTo>
                    <a:pt x="4" y="2"/>
                  </a:lnTo>
                  <a:lnTo>
                    <a:pt x="3" y="4"/>
                  </a:lnTo>
                  <a:lnTo>
                    <a:pt x="2" y="5"/>
                  </a:lnTo>
                  <a:lnTo>
                    <a:pt x="1" y="6"/>
                  </a:lnTo>
                  <a:lnTo>
                    <a:pt x="0" y="8"/>
                  </a:lnTo>
                  <a:lnTo>
                    <a:pt x="0" y="11"/>
                  </a:lnTo>
                  <a:lnTo>
                    <a:pt x="0" y="13"/>
                  </a:lnTo>
                  <a:lnTo>
                    <a:pt x="1" y="14"/>
                  </a:lnTo>
                  <a:lnTo>
                    <a:pt x="2" y="17"/>
                  </a:lnTo>
                  <a:lnTo>
                    <a:pt x="3" y="18"/>
                  </a:lnTo>
                  <a:lnTo>
                    <a:pt x="4" y="19"/>
                  </a:lnTo>
                  <a:lnTo>
                    <a:pt x="6" y="20"/>
                  </a:lnTo>
                  <a:lnTo>
                    <a:pt x="7" y="22"/>
                  </a:lnTo>
                  <a:lnTo>
                    <a:pt x="9" y="22"/>
                  </a:lnTo>
                  <a:lnTo>
                    <a:pt x="11" y="22"/>
                  </a:lnTo>
                  <a:lnTo>
                    <a:pt x="13" y="20"/>
                  </a:lnTo>
                  <a:lnTo>
                    <a:pt x="14" y="19"/>
                  </a:lnTo>
                  <a:lnTo>
                    <a:pt x="15" y="18"/>
                  </a:lnTo>
                  <a:lnTo>
                    <a:pt x="17" y="17"/>
                  </a:lnTo>
                  <a:lnTo>
                    <a:pt x="17" y="14"/>
                  </a:lnTo>
                  <a:lnTo>
                    <a:pt x="18" y="13"/>
                  </a:lnTo>
                  <a:lnTo>
                    <a:pt x="18" y="11"/>
                  </a:lnTo>
                  <a:close/>
                </a:path>
              </a:pathLst>
            </a:custGeom>
            <a:solidFill>
              <a:srgbClr val="FDFAC4"/>
            </a:solidFill>
            <a:ln w="9525">
              <a:noFill/>
              <a:round/>
              <a:headEnd/>
              <a:tailEnd/>
            </a:ln>
          </p:spPr>
          <p:txBody>
            <a:bodyPr/>
            <a:lstStyle/>
            <a:p>
              <a:endParaRPr lang="zh-CN" altLang="en-US"/>
            </a:p>
          </p:txBody>
        </p:sp>
        <p:sp>
          <p:nvSpPr>
            <p:cNvPr id="156" name="Freeform 46"/>
            <p:cNvSpPr>
              <a:spLocks/>
            </p:cNvSpPr>
            <p:nvPr/>
          </p:nvSpPr>
          <p:spPr bwMode="auto">
            <a:xfrm>
              <a:off x="1161" y="2658"/>
              <a:ext cx="2" cy="2"/>
            </a:xfrm>
            <a:custGeom>
              <a:avLst/>
              <a:gdLst>
                <a:gd name="T0" fmla="*/ 0 w 9"/>
                <a:gd name="T1" fmla="*/ 0 h 11"/>
                <a:gd name="T2" fmla="*/ 0 w 9"/>
                <a:gd name="T3" fmla="*/ 0 h 11"/>
                <a:gd name="T4" fmla="*/ 0 w 9"/>
                <a:gd name="T5" fmla="*/ 0 h 11"/>
                <a:gd name="T6" fmla="*/ 0 w 9"/>
                <a:gd name="T7" fmla="*/ 0 h 11"/>
                <a:gd name="T8" fmla="*/ 0 w 9"/>
                <a:gd name="T9" fmla="*/ 0 h 11"/>
                <a:gd name="T10" fmla="*/ 0 w 9"/>
                <a:gd name="T11" fmla="*/ 0 h 11"/>
                <a:gd name="T12" fmla="*/ 0 w 9"/>
                <a:gd name="T13" fmla="*/ 0 h 11"/>
                <a:gd name="T14" fmla="*/ 0 w 9"/>
                <a:gd name="T15" fmla="*/ 0 h 11"/>
                <a:gd name="T16" fmla="*/ 0 w 9"/>
                <a:gd name="T17" fmla="*/ 0 h 11"/>
                <a:gd name="T18" fmla="*/ 0 w 9"/>
                <a:gd name="T19" fmla="*/ 0 h 11"/>
                <a:gd name="T20" fmla="*/ 0 w 9"/>
                <a:gd name="T21" fmla="*/ 0 h 11"/>
                <a:gd name="T22" fmla="*/ 0 w 9"/>
                <a:gd name="T23" fmla="*/ 0 h 11"/>
                <a:gd name="T24" fmla="*/ 0 w 9"/>
                <a:gd name="T25" fmla="*/ 0 h 11"/>
                <a:gd name="T26" fmla="*/ 0 w 9"/>
                <a:gd name="T27" fmla="*/ 0 h 11"/>
                <a:gd name="T28" fmla="*/ 0 w 9"/>
                <a:gd name="T29" fmla="*/ 0 h 11"/>
                <a:gd name="T30" fmla="*/ 0 w 9"/>
                <a:gd name="T31" fmla="*/ 0 h 11"/>
                <a:gd name="T32" fmla="*/ 0 w 9"/>
                <a:gd name="T33" fmla="*/ 0 h 11"/>
                <a:gd name="T34" fmla="*/ 0 w 9"/>
                <a:gd name="T35" fmla="*/ 0 h 11"/>
                <a:gd name="T36" fmla="*/ 0 w 9"/>
                <a:gd name="T37" fmla="*/ 0 h 11"/>
                <a:gd name="T38" fmla="*/ 0 w 9"/>
                <a:gd name="T39" fmla="*/ 0 h 11"/>
                <a:gd name="T40" fmla="*/ 0 w 9"/>
                <a:gd name="T41" fmla="*/ 0 h 11"/>
                <a:gd name="T42" fmla="*/ 0 w 9"/>
                <a:gd name="T43" fmla="*/ 0 h 11"/>
                <a:gd name="T44" fmla="*/ 0 w 9"/>
                <a:gd name="T45" fmla="*/ 0 h 11"/>
                <a:gd name="T46" fmla="*/ 0 w 9"/>
                <a:gd name="T47" fmla="*/ 0 h 11"/>
                <a:gd name="T48" fmla="*/ 0 w 9"/>
                <a:gd name="T49" fmla="*/ 0 h 11"/>
                <a:gd name="T50" fmla="*/ 0 w 9"/>
                <a:gd name="T51" fmla="*/ 0 h 11"/>
                <a:gd name="T52" fmla="*/ 0 w 9"/>
                <a:gd name="T53" fmla="*/ 0 h 11"/>
                <a:gd name="T54" fmla="*/ 0 w 9"/>
                <a:gd name="T55" fmla="*/ 0 h 11"/>
                <a:gd name="T56" fmla="*/ 0 w 9"/>
                <a:gd name="T57" fmla="*/ 0 h 11"/>
                <a:gd name="T58" fmla="*/ 0 w 9"/>
                <a:gd name="T59" fmla="*/ 0 h 11"/>
                <a:gd name="T60" fmla="*/ 0 w 9"/>
                <a:gd name="T61" fmla="*/ 0 h 11"/>
                <a:gd name="T62" fmla="*/ 0 w 9"/>
                <a:gd name="T63" fmla="*/ 0 h 11"/>
                <a:gd name="T64" fmla="*/ 0 w 9"/>
                <a:gd name="T65" fmla="*/ 0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
                <a:gd name="T100" fmla="*/ 0 h 11"/>
                <a:gd name="T101" fmla="*/ 9 w 9"/>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 h="11">
                  <a:moveTo>
                    <a:pt x="9" y="6"/>
                  </a:moveTo>
                  <a:lnTo>
                    <a:pt x="9" y="5"/>
                  </a:lnTo>
                  <a:lnTo>
                    <a:pt x="8" y="3"/>
                  </a:lnTo>
                  <a:lnTo>
                    <a:pt x="8" y="2"/>
                  </a:lnTo>
                  <a:lnTo>
                    <a:pt x="7" y="2"/>
                  </a:lnTo>
                  <a:lnTo>
                    <a:pt x="7" y="1"/>
                  </a:lnTo>
                  <a:lnTo>
                    <a:pt x="6" y="1"/>
                  </a:lnTo>
                  <a:lnTo>
                    <a:pt x="5" y="1"/>
                  </a:lnTo>
                  <a:lnTo>
                    <a:pt x="4" y="0"/>
                  </a:lnTo>
                  <a:lnTo>
                    <a:pt x="3" y="1"/>
                  </a:lnTo>
                  <a:lnTo>
                    <a:pt x="2" y="1"/>
                  </a:lnTo>
                  <a:lnTo>
                    <a:pt x="1" y="2"/>
                  </a:lnTo>
                  <a:lnTo>
                    <a:pt x="0" y="2"/>
                  </a:lnTo>
                  <a:lnTo>
                    <a:pt x="0" y="3"/>
                  </a:lnTo>
                  <a:lnTo>
                    <a:pt x="0" y="5"/>
                  </a:lnTo>
                  <a:lnTo>
                    <a:pt x="0" y="6"/>
                  </a:lnTo>
                  <a:lnTo>
                    <a:pt x="0" y="7"/>
                  </a:lnTo>
                  <a:lnTo>
                    <a:pt x="0" y="8"/>
                  </a:lnTo>
                  <a:lnTo>
                    <a:pt x="1" y="9"/>
                  </a:lnTo>
                  <a:lnTo>
                    <a:pt x="2" y="11"/>
                  </a:lnTo>
                  <a:lnTo>
                    <a:pt x="3" y="11"/>
                  </a:lnTo>
                  <a:lnTo>
                    <a:pt x="4" y="11"/>
                  </a:lnTo>
                  <a:lnTo>
                    <a:pt x="5" y="11"/>
                  </a:lnTo>
                  <a:lnTo>
                    <a:pt x="6" y="11"/>
                  </a:lnTo>
                  <a:lnTo>
                    <a:pt x="7" y="11"/>
                  </a:lnTo>
                  <a:lnTo>
                    <a:pt x="7" y="9"/>
                  </a:lnTo>
                  <a:lnTo>
                    <a:pt x="8" y="8"/>
                  </a:lnTo>
                  <a:lnTo>
                    <a:pt x="9" y="7"/>
                  </a:lnTo>
                  <a:lnTo>
                    <a:pt x="9" y="6"/>
                  </a:lnTo>
                  <a:close/>
                </a:path>
              </a:pathLst>
            </a:custGeom>
            <a:solidFill>
              <a:srgbClr val="FEFEC8"/>
            </a:solidFill>
            <a:ln w="9525">
              <a:noFill/>
              <a:round/>
              <a:headEnd/>
              <a:tailEnd/>
            </a:ln>
          </p:spPr>
          <p:txBody>
            <a:bodyPr/>
            <a:lstStyle/>
            <a:p>
              <a:endParaRPr lang="zh-CN" altLang="en-US"/>
            </a:p>
          </p:txBody>
        </p:sp>
        <p:sp>
          <p:nvSpPr>
            <p:cNvPr id="157" name="Freeform 47"/>
            <p:cNvSpPr>
              <a:spLocks/>
            </p:cNvSpPr>
            <p:nvPr/>
          </p:nvSpPr>
          <p:spPr bwMode="auto">
            <a:xfrm>
              <a:off x="1043" y="2596"/>
              <a:ext cx="44" cy="47"/>
            </a:xfrm>
            <a:custGeom>
              <a:avLst/>
              <a:gdLst>
                <a:gd name="T0" fmla="*/ 0 w 220"/>
                <a:gd name="T1" fmla="*/ 0 h 284"/>
                <a:gd name="T2" fmla="*/ 0 w 220"/>
                <a:gd name="T3" fmla="*/ 0 h 284"/>
                <a:gd name="T4" fmla="*/ 0 w 220"/>
                <a:gd name="T5" fmla="*/ 0 h 284"/>
                <a:gd name="T6" fmla="*/ 0 w 220"/>
                <a:gd name="T7" fmla="*/ 0 h 284"/>
                <a:gd name="T8" fmla="*/ 0 w 220"/>
                <a:gd name="T9" fmla="*/ 0 h 284"/>
                <a:gd name="T10" fmla="*/ 0 w 220"/>
                <a:gd name="T11" fmla="*/ 0 h 284"/>
                <a:gd name="T12" fmla="*/ 0 60000 65536"/>
                <a:gd name="T13" fmla="*/ 0 60000 65536"/>
                <a:gd name="T14" fmla="*/ 0 60000 65536"/>
                <a:gd name="T15" fmla="*/ 0 60000 65536"/>
                <a:gd name="T16" fmla="*/ 0 60000 65536"/>
                <a:gd name="T17" fmla="*/ 0 60000 65536"/>
                <a:gd name="T18" fmla="*/ 0 w 220"/>
                <a:gd name="T19" fmla="*/ 0 h 284"/>
                <a:gd name="T20" fmla="*/ 220 w 220"/>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0" h="284">
                  <a:moveTo>
                    <a:pt x="185" y="0"/>
                  </a:moveTo>
                  <a:lnTo>
                    <a:pt x="0" y="48"/>
                  </a:lnTo>
                  <a:lnTo>
                    <a:pt x="58" y="260"/>
                  </a:lnTo>
                  <a:lnTo>
                    <a:pt x="94" y="284"/>
                  </a:lnTo>
                  <a:lnTo>
                    <a:pt x="220" y="23"/>
                  </a:lnTo>
                  <a:lnTo>
                    <a:pt x="185" y="0"/>
                  </a:lnTo>
                  <a:close/>
                </a:path>
              </a:pathLst>
            </a:custGeom>
            <a:solidFill>
              <a:srgbClr val="C2C2C1"/>
            </a:solidFill>
            <a:ln w="9525">
              <a:noFill/>
              <a:round/>
              <a:headEnd/>
              <a:tailEnd/>
            </a:ln>
          </p:spPr>
          <p:txBody>
            <a:bodyPr/>
            <a:lstStyle/>
            <a:p>
              <a:endParaRPr lang="zh-CN" altLang="en-US"/>
            </a:p>
          </p:txBody>
        </p:sp>
        <p:sp>
          <p:nvSpPr>
            <p:cNvPr id="158" name="Freeform 48"/>
            <p:cNvSpPr>
              <a:spLocks/>
            </p:cNvSpPr>
            <p:nvPr/>
          </p:nvSpPr>
          <p:spPr bwMode="auto">
            <a:xfrm>
              <a:off x="1043" y="2596"/>
              <a:ext cx="44" cy="26"/>
            </a:xfrm>
            <a:custGeom>
              <a:avLst/>
              <a:gdLst>
                <a:gd name="T0" fmla="*/ 0 w 222"/>
                <a:gd name="T1" fmla="*/ 0 h 157"/>
                <a:gd name="T2" fmla="*/ 0 w 222"/>
                <a:gd name="T3" fmla="*/ 0 h 157"/>
                <a:gd name="T4" fmla="*/ 0 w 222"/>
                <a:gd name="T5" fmla="*/ 0 h 157"/>
                <a:gd name="T6" fmla="*/ 0 w 222"/>
                <a:gd name="T7" fmla="*/ 0 h 157"/>
                <a:gd name="T8" fmla="*/ 0 w 222"/>
                <a:gd name="T9" fmla="*/ 0 h 157"/>
                <a:gd name="T10" fmla="*/ 0 60000 65536"/>
                <a:gd name="T11" fmla="*/ 0 60000 65536"/>
                <a:gd name="T12" fmla="*/ 0 60000 65536"/>
                <a:gd name="T13" fmla="*/ 0 60000 65536"/>
                <a:gd name="T14" fmla="*/ 0 60000 65536"/>
                <a:gd name="T15" fmla="*/ 0 w 222"/>
                <a:gd name="T16" fmla="*/ 0 h 157"/>
                <a:gd name="T17" fmla="*/ 222 w 222"/>
                <a:gd name="T18" fmla="*/ 157 h 157"/>
              </a:gdLst>
              <a:ahLst/>
              <a:cxnLst>
                <a:cxn ang="T10">
                  <a:pos x="T0" y="T1"/>
                </a:cxn>
                <a:cxn ang="T11">
                  <a:pos x="T2" y="T3"/>
                </a:cxn>
                <a:cxn ang="T12">
                  <a:pos x="T4" y="T5"/>
                </a:cxn>
                <a:cxn ang="T13">
                  <a:pos x="T6" y="T7"/>
                </a:cxn>
                <a:cxn ang="T14">
                  <a:pos x="T8" y="T9"/>
                </a:cxn>
              </a:cxnLst>
              <a:rect l="T15" t="T16" r="T17" b="T18"/>
              <a:pathLst>
                <a:path w="222" h="157">
                  <a:moveTo>
                    <a:pt x="186" y="0"/>
                  </a:moveTo>
                  <a:lnTo>
                    <a:pt x="0" y="48"/>
                  </a:lnTo>
                  <a:lnTo>
                    <a:pt x="157" y="157"/>
                  </a:lnTo>
                  <a:lnTo>
                    <a:pt x="222" y="24"/>
                  </a:lnTo>
                  <a:lnTo>
                    <a:pt x="186" y="0"/>
                  </a:lnTo>
                  <a:close/>
                </a:path>
              </a:pathLst>
            </a:custGeom>
            <a:solidFill>
              <a:srgbClr val="EBECEE"/>
            </a:solidFill>
            <a:ln w="9525">
              <a:noFill/>
              <a:round/>
              <a:headEnd/>
              <a:tailEnd/>
            </a:ln>
          </p:spPr>
          <p:txBody>
            <a:bodyPr/>
            <a:lstStyle/>
            <a:p>
              <a:endParaRPr lang="zh-CN" altLang="en-US"/>
            </a:p>
          </p:txBody>
        </p:sp>
        <p:sp>
          <p:nvSpPr>
            <p:cNvPr id="159" name="Freeform 49"/>
            <p:cNvSpPr>
              <a:spLocks/>
            </p:cNvSpPr>
            <p:nvPr/>
          </p:nvSpPr>
          <p:spPr bwMode="auto">
            <a:xfrm>
              <a:off x="1043" y="2601"/>
              <a:ext cx="13" cy="15"/>
            </a:xfrm>
            <a:custGeom>
              <a:avLst/>
              <a:gdLst>
                <a:gd name="T0" fmla="*/ 0 w 63"/>
                <a:gd name="T1" fmla="*/ 0 h 89"/>
                <a:gd name="T2" fmla="*/ 0 w 63"/>
                <a:gd name="T3" fmla="*/ 0 h 89"/>
                <a:gd name="T4" fmla="*/ 0 w 63"/>
                <a:gd name="T5" fmla="*/ 0 h 89"/>
                <a:gd name="T6" fmla="*/ 0 w 63"/>
                <a:gd name="T7" fmla="*/ 0 h 89"/>
                <a:gd name="T8" fmla="*/ 0 60000 65536"/>
                <a:gd name="T9" fmla="*/ 0 60000 65536"/>
                <a:gd name="T10" fmla="*/ 0 60000 65536"/>
                <a:gd name="T11" fmla="*/ 0 60000 65536"/>
                <a:gd name="T12" fmla="*/ 0 w 63"/>
                <a:gd name="T13" fmla="*/ 0 h 89"/>
                <a:gd name="T14" fmla="*/ 63 w 63"/>
                <a:gd name="T15" fmla="*/ 89 h 89"/>
              </a:gdLst>
              <a:ahLst/>
              <a:cxnLst>
                <a:cxn ang="T8">
                  <a:pos x="T0" y="T1"/>
                </a:cxn>
                <a:cxn ang="T9">
                  <a:pos x="T2" y="T3"/>
                </a:cxn>
                <a:cxn ang="T10">
                  <a:pos x="T4" y="T5"/>
                </a:cxn>
                <a:cxn ang="T11">
                  <a:pos x="T6" y="T7"/>
                </a:cxn>
              </a:cxnLst>
              <a:rect l="T12" t="T13" r="T14" b="T15"/>
              <a:pathLst>
                <a:path w="63" h="89">
                  <a:moveTo>
                    <a:pt x="63" y="0"/>
                  </a:moveTo>
                  <a:lnTo>
                    <a:pt x="0" y="16"/>
                  </a:lnTo>
                  <a:lnTo>
                    <a:pt x="20" y="89"/>
                  </a:lnTo>
                  <a:lnTo>
                    <a:pt x="63" y="0"/>
                  </a:lnTo>
                  <a:close/>
                </a:path>
              </a:pathLst>
            </a:custGeom>
            <a:solidFill>
              <a:srgbClr val="A9A9A8"/>
            </a:solidFill>
            <a:ln w="9525">
              <a:noFill/>
              <a:round/>
              <a:headEnd/>
              <a:tailEnd/>
            </a:ln>
          </p:spPr>
          <p:txBody>
            <a:bodyPr/>
            <a:lstStyle/>
            <a:p>
              <a:endParaRPr lang="zh-CN" altLang="en-US"/>
            </a:p>
          </p:txBody>
        </p:sp>
        <p:sp>
          <p:nvSpPr>
            <p:cNvPr id="160" name="Freeform 50"/>
            <p:cNvSpPr>
              <a:spLocks/>
            </p:cNvSpPr>
            <p:nvPr/>
          </p:nvSpPr>
          <p:spPr bwMode="auto">
            <a:xfrm>
              <a:off x="1043" y="2601"/>
              <a:ext cx="13" cy="8"/>
            </a:xfrm>
            <a:custGeom>
              <a:avLst/>
              <a:gdLst>
                <a:gd name="T0" fmla="*/ 0 w 63"/>
                <a:gd name="T1" fmla="*/ 0 h 46"/>
                <a:gd name="T2" fmla="*/ 0 w 63"/>
                <a:gd name="T3" fmla="*/ 0 h 46"/>
                <a:gd name="T4" fmla="*/ 0 w 63"/>
                <a:gd name="T5" fmla="*/ 0 h 46"/>
                <a:gd name="T6" fmla="*/ 0 w 63"/>
                <a:gd name="T7" fmla="*/ 0 h 46"/>
                <a:gd name="T8" fmla="*/ 0 60000 65536"/>
                <a:gd name="T9" fmla="*/ 0 60000 65536"/>
                <a:gd name="T10" fmla="*/ 0 60000 65536"/>
                <a:gd name="T11" fmla="*/ 0 60000 65536"/>
                <a:gd name="T12" fmla="*/ 0 w 63"/>
                <a:gd name="T13" fmla="*/ 0 h 46"/>
                <a:gd name="T14" fmla="*/ 63 w 63"/>
                <a:gd name="T15" fmla="*/ 46 h 46"/>
              </a:gdLst>
              <a:ahLst/>
              <a:cxnLst>
                <a:cxn ang="T8">
                  <a:pos x="T0" y="T1"/>
                </a:cxn>
                <a:cxn ang="T9">
                  <a:pos x="T2" y="T3"/>
                </a:cxn>
                <a:cxn ang="T10">
                  <a:pos x="T4" y="T5"/>
                </a:cxn>
                <a:cxn ang="T11">
                  <a:pos x="T6" y="T7"/>
                </a:cxn>
              </a:cxnLst>
              <a:rect l="T12" t="T13" r="T14" b="T15"/>
              <a:pathLst>
                <a:path w="63" h="46">
                  <a:moveTo>
                    <a:pt x="63" y="0"/>
                  </a:moveTo>
                  <a:lnTo>
                    <a:pt x="0" y="16"/>
                  </a:lnTo>
                  <a:lnTo>
                    <a:pt x="41" y="46"/>
                  </a:lnTo>
                  <a:lnTo>
                    <a:pt x="63" y="0"/>
                  </a:lnTo>
                  <a:close/>
                </a:path>
              </a:pathLst>
            </a:custGeom>
            <a:solidFill>
              <a:srgbClr val="DEDDDD"/>
            </a:solidFill>
            <a:ln w="9525">
              <a:noFill/>
              <a:round/>
              <a:headEnd/>
              <a:tailEnd/>
            </a:ln>
          </p:spPr>
          <p:txBody>
            <a:bodyPr/>
            <a:lstStyle/>
            <a:p>
              <a:endParaRPr lang="zh-CN" altLang="en-US"/>
            </a:p>
          </p:txBody>
        </p:sp>
        <p:sp>
          <p:nvSpPr>
            <p:cNvPr id="161" name="Freeform 51"/>
            <p:cNvSpPr>
              <a:spLocks/>
            </p:cNvSpPr>
            <p:nvPr/>
          </p:nvSpPr>
          <p:spPr bwMode="auto">
            <a:xfrm>
              <a:off x="1078" y="2596"/>
              <a:ext cx="93" cy="63"/>
            </a:xfrm>
            <a:custGeom>
              <a:avLst/>
              <a:gdLst>
                <a:gd name="T0" fmla="*/ 0 w 463"/>
                <a:gd name="T1" fmla="*/ 0 h 376"/>
                <a:gd name="T2" fmla="*/ 0 w 463"/>
                <a:gd name="T3" fmla="*/ 0 h 376"/>
                <a:gd name="T4" fmla="*/ 0 w 463"/>
                <a:gd name="T5" fmla="*/ 0 h 376"/>
                <a:gd name="T6" fmla="*/ 0 w 463"/>
                <a:gd name="T7" fmla="*/ 0 h 376"/>
                <a:gd name="T8" fmla="*/ 0 w 463"/>
                <a:gd name="T9" fmla="*/ 0 h 376"/>
                <a:gd name="T10" fmla="*/ 0 60000 65536"/>
                <a:gd name="T11" fmla="*/ 0 60000 65536"/>
                <a:gd name="T12" fmla="*/ 0 60000 65536"/>
                <a:gd name="T13" fmla="*/ 0 60000 65536"/>
                <a:gd name="T14" fmla="*/ 0 60000 65536"/>
                <a:gd name="T15" fmla="*/ 0 w 463"/>
                <a:gd name="T16" fmla="*/ 0 h 376"/>
                <a:gd name="T17" fmla="*/ 463 w 463"/>
                <a:gd name="T18" fmla="*/ 376 h 376"/>
              </a:gdLst>
              <a:ahLst/>
              <a:cxnLst>
                <a:cxn ang="T10">
                  <a:pos x="T0" y="T1"/>
                </a:cxn>
                <a:cxn ang="T11">
                  <a:pos x="T2" y="T3"/>
                </a:cxn>
                <a:cxn ang="T12">
                  <a:pos x="T4" y="T5"/>
                </a:cxn>
                <a:cxn ang="T13">
                  <a:pos x="T6" y="T7"/>
                </a:cxn>
                <a:cxn ang="T14">
                  <a:pos x="T8" y="T9"/>
                </a:cxn>
              </a:cxnLst>
              <a:rect l="T15" t="T16" r="T17" b="T18"/>
              <a:pathLst>
                <a:path w="463" h="376">
                  <a:moveTo>
                    <a:pt x="8" y="0"/>
                  </a:moveTo>
                  <a:lnTo>
                    <a:pt x="0" y="79"/>
                  </a:lnTo>
                  <a:lnTo>
                    <a:pt x="432" y="376"/>
                  </a:lnTo>
                  <a:lnTo>
                    <a:pt x="463" y="311"/>
                  </a:lnTo>
                  <a:lnTo>
                    <a:pt x="8" y="0"/>
                  </a:lnTo>
                  <a:close/>
                </a:path>
              </a:pathLst>
            </a:custGeom>
            <a:solidFill>
              <a:srgbClr val="B5DC7C"/>
            </a:solidFill>
            <a:ln w="9525">
              <a:noFill/>
              <a:round/>
              <a:headEnd/>
              <a:tailEnd/>
            </a:ln>
          </p:spPr>
          <p:txBody>
            <a:bodyPr/>
            <a:lstStyle/>
            <a:p>
              <a:endParaRPr lang="zh-CN" altLang="en-US"/>
            </a:p>
          </p:txBody>
        </p:sp>
        <p:sp>
          <p:nvSpPr>
            <p:cNvPr id="162" name="Freeform 52"/>
            <p:cNvSpPr>
              <a:spLocks/>
            </p:cNvSpPr>
            <p:nvPr/>
          </p:nvSpPr>
          <p:spPr bwMode="auto">
            <a:xfrm>
              <a:off x="1065" y="2609"/>
              <a:ext cx="100" cy="72"/>
            </a:xfrm>
            <a:custGeom>
              <a:avLst/>
              <a:gdLst>
                <a:gd name="T0" fmla="*/ 0 w 501"/>
                <a:gd name="T1" fmla="*/ 0 h 430"/>
                <a:gd name="T2" fmla="*/ 0 w 501"/>
                <a:gd name="T3" fmla="*/ 0 h 430"/>
                <a:gd name="T4" fmla="*/ 0 w 501"/>
                <a:gd name="T5" fmla="*/ 0 h 430"/>
                <a:gd name="T6" fmla="*/ 0 w 501"/>
                <a:gd name="T7" fmla="*/ 0 h 430"/>
                <a:gd name="T8" fmla="*/ 0 w 501"/>
                <a:gd name="T9" fmla="*/ 0 h 430"/>
                <a:gd name="T10" fmla="*/ 0 w 501"/>
                <a:gd name="T11" fmla="*/ 0 h 430"/>
                <a:gd name="T12" fmla="*/ 0 60000 65536"/>
                <a:gd name="T13" fmla="*/ 0 60000 65536"/>
                <a:gd name="T14" fmla="*/ 0 60000 65536"/>
                <a:gd name="T15" fmla="*/ 0 60000 65536"/>
                <a:gd name="T16" fmla="*/ 0 60000 65536"/>
                <a:gd name="T17" fmla="*/ 0 60000 65536"/>
                <a:gd name="T18" fmla="*/ 0 w 501"/>
                <a:gd name="T19" fmla="*/ 0 h 430"/>
                <a:gd name="T20" fmla="*/ 501 w 501"/>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501" h="430">
                  <a:moveTo>
                    <a:pt x="69" y="0"/>
                  </a:moveTo>
                  <a:lnTo>
                    <a:pt x="14" y="52"/>
                  </a:lnTo>
                  <a:lnTo>
                    <a:pt x="0" y="131"/>
                  </a:lnTo>
                  <a:lnTo>
                    <a:pt x="436" y="430"/>
                  </a:lnTo>
                  <a:lnTo>
                    <a:pt x="501" y="297"/>
                  </a:lnTo>
                  <a:lnTo>
                    <a:pt x="69" y="0"/>
                  </a:lnTo>
                  <a:close/>
                </a:path>
              </a:pathLst>
            </a:custGeom>
            <a:solidFill>
              <a:srgbClr val="8DC634"/>
            </a:solidFill>
            <a:ln w="9525">
              <a:noFill/>
              <a:round/>
              <a:headEnd/>
              <a:tailEnd/>
            </a:ln>
          </p:spPr>
          <p:txBody>
            <a:bodyPr/>
            <a:lstStyle/>
            <a:p>
              <a:endParaRPr lang="zh-CN" altLang="en-US"/>
            </a:p>
          </p:txBody>
        </p:sp>
        <p:sp>
          <p:nvSpPr>
            <p:cNvPr id="163" name="Freeform 53"/>
            <p:cNvSpPr>
              <a:spLocks/>
            </p:cNvSpPr>
            <p:nvPr/>
          </p:nvSpPr>
          <p:spPr bwMode="auto">
            <a:xfrm>
              <a:off x="1055" y="2630"/>
              <a:ext cx="97" cy="61"/>
            </a:xfrm>
            <a:custGeom>
              <a:avLst/>
              <a:gdLst>
                <a:gd name="T0" fmla="*/ 0 w 487"/>
                <a:gd name="T1" fmla="*/ 0 h 367"/>
                <a:gd name="T2" fmla="*/ 0 w 487"/>
                <a:gd name="T3" fmla="*/ 0 h 367"/>
                <a:gd name="T4" fmla="*/ 0 w 487"/>
                <a:gd name="T5" fmla="*/ 0 h 367"/>
                <a:gd name="T6" fmla="*/ 0 w 487"/>
                <a:gd name="T7" fmla="*/ 0 h 367"/>
                <a:gd name="T8" fmla="*/ 0 w 487"/>
                <a:gd name="T9" fmla="*/ 0 h 367"/>
                <a:gd name="T10" fmla="*/ 0 60000 65536"/>
                <a:gd name="T11" fmla="*/ 0 60000 65536"/>
                <a:gd name="T12" fmla="*/ 0 60000 65536"/>
                <a:gd name="T13" fmla="*/ 0 60000 65536"/>
                <a:gd name="T14" fmla="*/ 0 60000 65536"/>
                <a:gd name="T15" fmla="*/ 0 w 487"/>
                <a:gd name="T16" fmla="*/ 0 h 367"/>
                <a:gd name="T17" fmla="*/ 487 w 487"/>
                <a:gd name="T18" fmla="*/ 367 h 367"/>
              </a:gdLst>
              <a:ahLst/>
              <a:cxnLst>
                <a:cxn ang="T10">
                  <a:pos x="T0" y="T1"/>
                </a:cxn>
                <a:cxn ang="T11">
                  <a:pos x="T2" y="T3"/>
                </a:cxn>
                <a:cxn ang="T12">
                  <a:pos x="T4" y="T5"/>
                </a:cxn>
                <a:cxn ang="T13">
                  <a:pos x="T6" y="T7"/>
                </a:cxn>
                <a:cxn ang="T14">
                  <a:pos x="T8" y="T9"/>
                </a:cxn>
              </a:cxnLst>
              <a:rect l="T15" t="T16" r="T17" b="T18"/>
              <a:pathLst>
                <a:path w="487" h="367">
                  <a:moveTo>
                    <a:pt x="51" y="0"/>
                  </a:moveTo>
                  <a:lnTo>
                    <a:pt x="0" y="55"/>
                  </a:lnTo>
                  <a:lnTo>
                    <a:pt x="455" y="367"/>
                  </a:lnTo>
                  <a:lnTo>
                    <a:pt x="487" y="301"/>
                  </a:lnTo>
                  <a:lnTo>
                    <a:pt x="51" y="0"/>
                  </a:lnTo>
                  <a:close/>
                </a:path>
              </a:pathLst>
            </a:custGeom>
            <a:solidFill>
              <a:srgbClr val="6EAE33"/>
            </a:solidFill>
            <a:ln w="9525">
              <a:noFill/>
              <a:round/>
              <a:headEnd/>
              <a:tailEnd/>
            </a:ln>
          </p:spPr>
          <p:txBody>
            <a:bodyPr/>
            <a:lstStyle/>
            <a:p>
              <a:endParaRPr lang="zh-CN" altLang="en-US"/>
            </a:p>
          </p:txBody>
        </p:sp>
        <p:sp>
          <p:nvSpPr>
            <p:cNvPr id="164" name="Freeform 54"/>
            <p:cNvSpPr>
              <a:spLocks/>
            </p:cNvSpPr>
            <p:nvPr/>
          </p:nvSpPr>
          <p:spPr bwMode="auto">
            <a:xfrm>
              <a:off x="1143" y="2647"/>
              <a:ext cx="30" cy="45"/>
            </a:xfrm>
            <a:custGeom>
              <a:avLst/>
              <a:gdLst>
                <a:gd name="T0" fmla="*/ 0 w 147"/>
                <a:gd name="T1" fmla="*/ 0 h 276"/>
                <a:gd name="T2" fmla="*/ 0 w 147"/>
                <a:gd name="T3" fmla="*/ 0 h 276"/>
                <a:gd name="T4" fmla="*/ 0 w 147"/>
                <a:gd name="T5" fmla="*/ 0 h 276"/>
                <a:gd name="T6" fmla="*/ 0 w 147"/>
                <a:gd name="T7" fmla="*/ 0 h 276"/>
                <a:gd name="T8" fmla="*/ 0 w 147"/>
                <a:gd name="T9" fmla="*/ 0 h 276"/>
                <a:gd name="T10" fmla="*/ 0 60000 65536"/>
                <a:gd name="T11" fmla="*/ 0 60000 65536"/>
                <a:gd name="T12" fmla="*/ 0 60000 65536"/>
                <a:gd name="T13" fmla="*/ 0 60000 65536"/>
                <a:gd name="T14" fmla="*/ 0 60000 65536"/>
                <a:gd name="T15" fmla="*/ 0 w 147"/>
                <a:gd name="T16" fmla="*/ 0 h 276"/>
                <a:gd name="T17" fmla="*/ 147 w 147"/>
                <a:gd name="T18" fmla="*/ 276 h 276"/>
              </a:gdLst>
              <a:ahLst/>
              <a:cxnLst>
                <a:cxn ang="T10">
                  <a:pos x="T0" y="T1"/>
                </a:cxn>
                <a:cxn ang="T11">
                  <a:pos x="T2" y="T3"/>
                </a:cxn>
                <a:cxn ang="T12">
                  <a:pos x="T4" y="T5"/>
                </a:cxn>
                <a:cxn ang="T13">
                  <a:pos x="T6" y="T7"/>
                </a:cxn>
                <a:cxn ang="T14">
                  <a:pos x="T8" y="T9"/>
                </a:cxn>
              </a:cxnLst>
              <a:rect l="T15" t="T16" r="T17" b="T18"/>
              <a:pathLst>
                <a:path w="147" h="276">
                  <a:moveTo>
                    <a:pt x="127" y="0"/>
                  </a:moveTo>
                  <a:lnTo>
                    <a:pt x="147" y="14"/>
                  </a:lnTo>
                  <a:lnTo>
                    <a:pt x="20" y="276"/>
                  </a:lnTo>
                  <a:lnTo>
                    <a:pt x="0" y="263"/>
                  </a:lnTo>
                  <a:lnTo>
                    <a:pt x="127" y="0"/>
                  </a:lnTo>
                  <a:close/>
                </a:path>
              </a:pathLst>
            </a:custGeom>
            <a:solidFill>
              <a:srgbClr val="C2C165"/>
            </a:solidFill>
            <a:ln w="9525">
              <a:noFill/>
              <a:round/>
              <a:headEnd/>
              <a:tailEnd/>
            </a:ln>
          </p:spPr>
          <p:txBody>
            <a:bodyPr/>
            <a:lstStyle/>
            <a:p>
              <a:endParaRPr lang="zh-CN" altLang="en-US"/>
            </a:p>
          </p:txBody>
        </p:sp>
        <p:sp>
          <p:nvSpPr>
            <p:cNvPr id="165" name="Freeform 55"/>
            <p:cNvSpPr>
              <a:spLocks/>
            </p:cNvSpPr>
            <p:nvPr/>
          </p:nvSpPr>
          <p:spPr bwMode="auto">
            <a:xfrm>
              <a:off x="1150" y="2647"/>
              <a:ext cx="23" cy="34"/>
            </a:xfrm>
            <a:custGeom>
              <a:avLst/>
              <a:gdLst>
                <a:gd name="T0" fmla="*/ 0 w 114"/>
                <a:gd name="T1" fmla="*/ 0 h 209"/>
                <a:gd name="T2" fmla="*/ 0 w 114"/>
                <a:gd name="T3" fmla="*/ 0 h 209"/>
                <a:gd name="T4" fmla="*/ 0 w 114"/>
                <a:gd name="T5" fmla="*/ 0 h 209"/>
                <a:gd name="T6" fmla="*/ 0 w 114"/>
                <a:gd name="T7" fmla="*/ 0 h 209"/>
                <a:gd name="T8" fmla="*/ 0 w 114"/>
                <a:gd name="T9" fmla="*/ 0 h 209"/>
                <a:gd name="T10" fmla="*/ 0 60000 65536"/>
                <a:gd name="T11" fmla="*/ 0 60000 65536"/>
                <a:gd name="T12" fmla="*/ 0 60000 65536"/>
                <a:gd name="T13" fmla="*/ 0 60000 65536"/>
                <a:gd name="T14" fmla="*/ 0 60000 65536"/>
                <a:gd name="T15" fmla="*/ 0 w 114"/>
                <a:gd name="T16" fmla="*/ 0 h 209"/>
                <a:gd name="T17" fmla="*/ 114 w 114"/>
                <a:gd name="T18" fmla="*/ 209 h 209"/>
              </a:gdLst>
              <a:ahLst/>
              <a:cxnLst>
                <a:cxn ang="T10">
                  <a:pos x="T0" y="T1"/>
                </a:cxn>
                <a:cxn ang="T11">
                  <a:pos x="T2" y="T3"/>
                </a:cxn>
                <a:cxn ang="T12">
                  <a:pos x="T4" y="T5"/>
                </a:cxn>
                <a:cxn ang="T13">
                  <a:pos x="T6" y="T7"/>
                </a:cxn>
                <a:cxn ang="T14">
                  <a:pos x="T8" y="T9"/>
                </a:cxn>
              </a:cxnLst>
              <a:rect l="T15" t="T16" r="T17" b="T18"/>
              <a:pathLst>
                <a:path w="114" h="209">
                  <a:moveTo>
                    <a:pt x="94" y="0"/>
                  </a:moveTo>
                  <a:lnTo>
                    <a:pt x="114" y="14"/>
                  </a:lnTo>
                  <a:lnTo>
                    <a:pt x="20" y="209"/>
                  </a:lnTo>
                  <a:lnTo>
                    <a:pt x="0" y="195"/>
                  </a:lnTo>
                  <a:lnTo>
                    <a:pt x="94" y="0"/>
                  </a:lnTo>
                  <a:close/>
                </a:path>
              </a:pathLst>
            </a:custGeom>
            <a:solidFill>
              <a:srgbClr val="FDFC9B"/>
            </a:solidFill>
            <a:ln w="9525">
              <a:noFill/>
              <a:round/>
              <a:headEnd/>
              <a:tailEnd/>
            </a:ln>
          </p:spPr>
          <p:txBody>
            <a:bodyPr/>
            <a:lstStyle/>
            <a:p>
              <a:endParaRPr lang="zh-CN" altLang="en-US"/>
            </a:p>
          </p:txBody>
        </p:sp>
        <p:sp>
          <p:nvSpPr>
            <p:cNvPr id="166" name="Freeform 56"/>
            <p:cNvSpPr>
              <a:spLocks/>
            </p:cNvSpPr>
            <p:nvPr/>
          </p:nvSpPr>
          <p:spPr bwMode="auto">
            <a:xfrm>
              <a:off x="1162" y="2647"/>
              <a:ext cx="11" cy="13"/>
            </a:xfrm>
            <a:custGeom>
              <a:avLst/>
              <a:gdLst>
                <a:gd name="T0" fmla="*/ 0 w 51"/>
                <a:gd name="T1" fmla="*/ 0 h 78"/>
                <a:gd name="T2" fmla="*/ 0 w 51"/>
                <a:gd name="T3" fmla="*/ 0 h 78"/>
                <a:gd name="T4" fmla="*/ 0 w 51"/>
                <a:gd name="T5" fmla="*/ 0 h 78"/>
                <a:gd name="T6" fmla="*/ 0 w 51"/>
                <a:gd name="T7" fmla="*/ 0 h 78"/>
                <a:gd name="T8" fmla="*/ 0 w 51"/>
                <a:gd name="T9" fmla="*/ 0 h 78"/>
                <a:gd name="T10" fmla="*/ 0 60000 65536"/>
                <a:gd name="T11" fmla="*/ 0 60000 65536"/>
                <a:gd name="T12" fmla="*/ 0 60000 65536"/>
                <a:gd name="T13" fmla="*/ 0 60000 65536"/>
                <a:gd name="T14" fmla="*/ 0 60000 65536"/>
                <a:gd name="T15" fmla="*/ 0 w 51"/>
                <a:gd name="T16" fmla="*/ 0 h 78"/>
                <a:gd name="T17" fmla="*/ 51 w 51"/>
                <a:gd name="T18" fmla="*/ 78 h 78"/>
              </a:gdLst>
              <a:ahLst/>
              <a:cxnLst>
                <a:cxn ang="T10">
                  <a:pos x="T0" y="T1"/>
                </a:cxn>
                <a:cxn ang="T11">
                  <a:pos x="T2" y="T3"/>
                </a:cxn>
                <a:cxn ang="T12">
                  <a:pos x="T4" y="T5"/>
                </a:cxn>
                <a:cxn ang="T13">
                  <a:pos x="T6" y="T7"/>
                </a:cxn>
                <a:cxn ang="T14">
                  <a:pos x="T8" y="T9"/>
                </a:cxn>
              </a:cxnLst>
              <a:rect l="T15" t="T16" r="T17" b="T18"/>
              <a:pathLst>
                <a:path w="51" h="78">
                  <a:moveTo>
                    <a:pt x="31" y="0"/>
                  </a:moveTo>
                  <a:lnTo>
                    <a:pt x="51" y="14"/>
                  </a:lnTo>
                  <a:lnTo>
                    <a:pt x="21" y="78"/>
                  </a:lnTo>
                  <a:lnTo>
                    <a:pt x="0" y="65"/>
                  </a:lnTo>
                  <a:lnTo>
                    <a:pt x="31" y="0"/>
                  </a:lnTo>
                  <a:close/>
                </a:path>
              </a:pathLst>
            </a:custGeom>
            <a:solidFill>
              <a:srgbClr val="FEFEC8"/>
            </a:solidFill>
            <a:ln w="9525">
              <a:noFill/>
              <a:round/>
              <a:headEnd/>
              <a:tailEnd/>
            </a:ln>
          </p:spPr>
          <p:txBody>
            <a:bodyPr/>
            <a:lstStyle/>
            <a:p>
              <a:endParaRPr lang="zh-CN" altLang="en-US"/>
            </a:p>
          </p:txBody>
        </p:sp>
      </p:grpSp>
      <p:sp>
        <p:nvSpPr>
          <p:cNvPr id="224" name="TextBox 223"/>
          <p:cNvSpPr txBox="1"/>
          <p:nvPr/>
        </p:nvSpPr>
        <p:spPr>
          <a:xfrm>
            <a:off x="1214414" y="3143249"/>
            <a:ext cx="7000924" cy="1015663"/>
          </a:xfrm>
          <a:prstGeom prst="rect">
            <a:avLst/>
          </a:prstGeom>
          <a:ln w="15875"/>
        </p:spPr>
        <p:style>
          <a:lnRef idx="2">
            <a:schemeClr val="accent3"/>
          </a:lnRef>
          <a:fillRef idx="1">
            <a:schemeClr val="lt1"/>
          </a:fillRef>
          <a:effectRef idx="0">
            <a:schemeClr val="accent3"/>
          </a:effectRef>
          <a:fontRef idx="minor">
            <a:schemeClr val="dk1"/>
          </a:fontRef>
        </p:style>
        <p:txBody>
          <a:bodyPr wrap="square" rtlCol="0" anchor="b" anchorCtr="1">
            <a:spAutoFit/>
          </a:bodyPr>
          <a:lstStyle/>
          <a:p>
            <a:r>
              <a:rPr lang="zh-CN" altLang="en-US" sz="2000" b="1" dirty="0" smtClean="0">
                <a:effectLst>
                  <a:outerShdw blurRad="38100" dist="38100" dir="2700000" algn="tl">
                    <a:srgbClr val="000000">
                      <a:alpha val="43137"/>
                    </a:srgbClr>
                  </a:outerShdw>
                </a:effectLst>
                <a:latin typeface="宋体" pitchFamily="2" charset="-122"/>
                <a:ea typeface="宋体" pitchFamily="2" charset="-122"/>
              </a:rPr>
              <a:t>弹性波：</a:t>
            </a:r>
            <a:r>
              <a:rPr lang="zh-CN" altLang="en-US" sz="2000" dirty="0" smtClean="0">
                <a:latin typeface="宋体" pitchFamily="2" charset="-122"/>
                <a:ea typeface="宋体" pitchFamily="2" charset="-122"/>
              </a:rPr>
              <a:t>甄妮</a:t>
            </a:r>
            <a:r>
              <a:rPr lang="en-US" altLang="zh-CN" sz="2000" dirty="0" smtClean="0">
                <a:latin typeface="宋体" pitchFamily="2" charset="-122"/>
                <a:ea typeface="宋体" pitchFamily="2" charset="-122"/>
              </a:rPr>
              <a:t>(2008)</a:t>
            </a:r>
            <a:r>
              <a:rPr lang="zh-CN" altLang="en-US" sz="2000" dirty="0" smtClean="0">
                <a:latin typeface="宋体" pitchFamily="2" charset="-122"/>
                <a:ea typeface="宋体" pitchFamily="2" charset="-122"/>
              </a:rPr>
              <a:t>关于正方、全三角形和六角形二维点阵结构中弹性波的传播特性做了初步研究</a:t>
            </a:r>
            <a:endParaRPr lang="en-US" altLang="zh-CN" sz="2000" dirty="0" smtClean="0">
              <a:latin typeface="宋体" pitchFamily="2" charset="-122"/>
              <a:ea typeface="宋体" pitchFamily="2" charset="-122"/>
            </a:endParaRPr>
          </a:p>
          <a:p>
            <a:endParaRPr lang="zh-CN" altLang="en-US" sz="2000" b="1" dirty="0">
              <a:effectLst>
                <a:outerShdw blurRad="38100" dist="38100" dir="2700000" algn="tl">
                  <a:srgbClr val="000000">
                    <a:alpha val="43137"/>
                  </a:srgbClr>
                </a:outerShdw>
              </a:effectLst>
              <a:latin typeface="宋体" pitchFamily="2" charset="-122"/>
              <a:ea typeface="宋体" pitchFamily="2" charset="-122"/>
            </a:endParaRPr>
          </a:p>
        </p:txBody>
      </p:sp>
      <p:grpSp>
        <p:nvGrpSpPr>
          <p:cNvPr id="225" name="Group 4"/>
          <p:cNvGrpSpPr>
            <a:grpSpLocks/>
          </p:cNvGrpSpPr>
          <p:nvPr/>
        </p:nvGrpSpPr>
        <p:grpSpPr bwMode="auto">
          <a:xfrm rot="17176774">
            <a:off x="711032" y="3575479"/>
            <a:ext cx="345216" cy="251914"/>
            <a:chOff x="1043" y="2596"/>
            <a:chExt cx="142" cy="99"/>
          </a:xfrm>
        </p:grpSpPr>
        <p:sp>
          <p:nvSpPr>
            <p:cNvPr id="226" name="Freeform 5"/>
            <p:cNvSpPr>
              <a:spLocks/>
            </p:cNvSpPr>
            <p:nvPr/>
          </p:nvSpPr>
          <p:spPr bwMode="auto">
            <a:xfrm>
              <a:off x="1149" y="2693"/>
              <a:ext cx="12" cy="2"/>
            </a:xfrm>
            <a:custGeom>
              <a:avLst/>
              <a:gdLst>
                <a:gd name="T0" fmla="*/ 0 w 63"/>
                <a:gd name="T1" fmla="*/ 0 h 14"/>
                <a:gd name="T2" fmla="*/ 0 w 63"/>
                <a:gd name="T3" fmla="*/ 0 h 14"/>
                <a:gd name="T4" fmla="*/ 0 w 63"/>
                <a:gd name="T5" fmla="*/ 0 h 14"/>
                <a:gd name="T6" fmla="*/ 0 w 63"/>
                <a:gd name="T7" fmla="*/ 0 h 14"/>
                <a:gd name="T8" fmla="*/ 0 w 63"/>
                <a:gd name="T9" fmla="*/ 0 h 14"/>
                <a:gd name="T10" fmla="*/ 0 w 63"/>
                <a:gd name="T11" fmla="*/ 0 h 14"/>
                <a:gd name="T12" fmla="*/ 0 w 63"/>
                <a:gd name="T13" fmla="*/ 0 h 14"/>
                <a:gd name="T14" fmla="*/ 0 w 63"/>
                <a:gd name="T15" fmla="*/ 0 h 14"/>
                <a:gd name="T16" fmla="*/ 0 w 63"/>
                <a:gd name="T17" fmla="*/ 0 h 14"/>
                <a:gd name="T18" fmla="*/ 0 w 63"/>
                <a:gd name="T19" fmla="*/ 0 h 14"/>
                <a:gd name="T20" fmla="*/ 0 w 63"/>
                <a:gd name="T21" fmla="*/ 0 h 14"/>
                <a:gd name="T22" fmla="*/ 0 w 63"/>
                <a:gd name="T23" fmla="*/ 0 h 14"/>
                <a:gd name="T24" fmla="*/ 0 w 63"/>
                <a:gd name="T25" fmla="*/ 0 h 14"/>
                <a:gd name="T26" fmla="*/ 0 w 63"/>
                <a:gd name="T27" fmla="*/ 0 h 14"/>
                <a:gd name="T28" fmla="*/ 0 w 63"/>
                <a:gd name="T29" fmla="*/ 0 h 14"/>
                <a:gd name="T30" fmla="*/ 0 w 63"/>
                <a:gd name="T31" fmla="*/ 0 h 14"/>
                <a:gd name="T32" fmla="*/ 0 w 63"/>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14"/>
                <a:gd name="T53" fmla="*/ 63 w 63"/>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14">
                  <a:moveTo>
                    <a:pt x="63" y="14"/>
                  </a:moveTo>
                  <a:lnTo>
                    <a:pt x="55" y="14"/>
                  </a:lnTo>
                  <a:lnTo>
                    <a:pt x="48" y="14"/>
                  </a:lnTo>
                  <a:lnTo>
                    <a:pt x="40" y="14"/>
                  </a:lnTo>
                  <a:lnTo>
                    <a:pt x="31" y="11"/>
                  </a:lnTo>
                  <a:lnTo>
                    <a:pt x="23" y="10"/>
                  </a:lnTo>
                  <a:lnTo>
                    <a:pt x="16" y="8"/>
                  </a:lnTo>
                  <a:lnTo>
                    <a:pt x="8" y="4"/>
                  </a:lnTo>
                  <a:lnTo>
                    <a:pt x="0" y="0"/>
                  </a:lnTo>
                  <a:lnTo>
                    <a:pt x="8" y="3"/>
                  </a:lnTo>
                  <a:lnTo>
                    <a:pt x="15" y="6"/>
                  </a:lnTo>
                  <a:lnTo>
                    <a:pt x="23" y="8"/>
                  </a:lnTo>
                  <a:lnTo>
                    <a:pt x="30" y="10"/>
                  </a:lnTo>
                  <a:lnTo>
                    <a:pt x="39" y="11"/>
                  </a:lnTo>
                  <a:lnTo>
                    <a:pt x="47" y="12"/>
                  </a:lnTo>
                  <a:lnTo>
                    <a:pt x="55" y="14"/>
                  </a:lnTo>
                  <a:lnTo>
                    <a:pt x="63" y="14"/>
                  </a:lnTo>
                  <a:close/>
                </a:path>
              </a:pathLst>
            </a:custGeom>
            <a:solidFill>
              <a:srgbClr val="F0A78C"/>
            </a:solidFill>
            <a:ln w="9525">
              <a:noFill/>
              <a:round/>
              <a:headEnd/>
              <a:tailEnd/>
            </a:ln>
          </p:spPr>
          <p:txBody>
            <a:bodyPr/>
            <a:lstStyle/>
            <a:p>
              <a:endParaRPr lang="zh-CN" altLang="en-US"/>
            </a:p>
          </p:txBody>
        </p:sp>
        <p:sp>
          <p:nvSpPr>
            <p:cNvPr id="227" name="Freeform 6"/>
            <p:cNvSpPr>
              <a:spLocks/>
            </p:cNvSpPr>
            <p:nvPr/>
          </p:nvSpPr>
          <p:spPr bwMode="auto">
            <a:xfrm>
              <a:off x="1143" y="2689"/>
              <a:ext cx="26" cy="6"/>
            </a:xfrm>
            <a:custGeom>
              <a:avLst/>
              <a:gdLst>
                <a:gd name="T0" fmla="*/ 0 w 129"/>
                <a:gd name="T1" fmla="*/ 0 h 38"/>
                <a:gd name="T2" fmla="*/ 0 w 129"/>
                <a:gd name="T3" fmla="*/ 0 h 38"/>
                <a:gd name="T4" fmla="*/ 0 w 129"/>
                <a:gd name="T5" fmla="*/ 0 h 38"/>
                <a:gd name="T6" fmla="*/ 0 w 129"/>
                <a:gd name="T7" fmla="*/ 0 h 38"/>
                <a:gd name="T8" fmla="*/ 0 w 129"/>
                <a:gd name="T9" fmla="*/ 0 h 38"/>
                <a:gd name="T10" fmla="*/ 0 w 129"/>
                <a:gd name="T11" fmla="*/ 0 h 38"/>
                <a:gd name="T12" fmla="*/ 0 w 129"/>
                <a:gd name="T13" fmla="*/ 0 h 38"/>
                <a:gd name="T14" fmla="*/ 0 w 129"/>
                <a:gd name="T15" fmla="*/ 0 h 38"/>
                <a:gd name="T16" fmla="*/ 0 w 129"/>
                <a:gd name="T17" fmla="*/ 0 h 38"/>
                <a:gd name="T18" fmla="*/ 0 w 129"/>
                <a:gd name="T19" fmla="*/ 0 h 38"/>
                <a:gd name="T20" fmla="*/ 0 w 129"/>
                <a:gd name="T21" fmla="*/ 0 h 38"/>
                <a:gd name="T22" fmla="*/ 0 w 129"/>
                <a:gd name="T23" fmla="*/ 0 h 38"/>
                <a:gd name="T24" fmla="*/ 0 w 129"/>
                <a:gd name="T25" fmla="*/ 0 h 38"/>
                <a:gd name="T26" fmla="*/ 0 w 129"/>
                <a:gd name="T27" fmla="*/ 0 h 38"/>
                <a:gd name="T28" fmla="*/ 0 w 129"/>
                <a:gd name="T29" fmla="*/ 0 h 38"/>
                <a:gd name="T30" fmla="*/ 0 w 129"/>
                <a:gd name="T31" fmla="*/ 0 h 38"/>
                <a:gd name="T32" fmla="*/ 0 w 129"/>
                <a:gd name="T33" fmla="*/ 0 h 38"/>
                <a:gd name="T34" fmla="*/ 0 w 129"/>
                <a:gd name="T35" fmla="*/ 0 h 38"/>
                <a:gd name="T36" fmla="*/ 0 w 129"/>
                <a:gd name="T37" fmla="*/ 0 h 38"/>
                <a:gd name="T38" fmla="*/ 0 w 129"/>
                <a:gd name="T39" fmla="*/ 0 h 38"/>
                <a:gd name="T40" fmla="*/ 0 w 129"/>
                <a:gd name="T41" fmla="*/ 0 h 38"/>
                <a:gd name="T42" fmla="*/ 0 w 129"/>
                <a:gd name="T43" fmla="*/ 0 h 38"/>
                <a:gd name="T44" fmla="*/ 0 w 129"/>
                <a:gd name="T45" fmla="*/ 0 h 38"/>
                <a:gd name="T46" fmla="*/ 0 w 129"/>
                <a:gd name="T47" fmla="*/ 0 h 38"/>
                <a:gd name="T48" fmla="*/ 0 w 129"/>
                <a:gd name="T49" fmla="*/ 0 h 38"/>
                <a:gd name="T50" fmla="*/ 0 w 129"/>
                <a:gd name="T51" fmla="*/ 0 h 38"/>
                <a:gd name="T52" fmla="*/ 0 w 129"/>
                <a:gd name="T53" fmla="*/ 0 h 38"/>
                <a:gd name="T54" fmla="*/ 0 w 129"/>
                <a:gd name="T55" fmla="*/ 0 h 38"/>
                <a:gd name="T56" fmla="*/ 0 w 129"/>
                <a:gd name="T57" fmla="*/ 0 h 38"/>
                <a:gd name="T58" fmla="*/ 0 w 129"/>
                <a:gd name="T59" fmla="*/ 0 h 38"/>
                <a:gd name="T60" fmla="*/ 0 w 129"/>
                <a:gd name="T61" fmla="*/ 0 h 38"/>
                <a:gd name="T62" fmla="*/ 0 w 129"/>
                <a:gd name="T63" fmla="*/ 0 h 38"/>
                <a:gd name="T64" fmla="*/ 0 w 12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38"/>
                <a:gd name="T101" fmla="*/ 129 w 12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38">
                  <a:moveTo>
                    <a:pt x="129" y="28"/>
                  </a:moveTo>
                  <a:lnTo>
                    <a:pt x="116" y="33"/>
                  </a:lnTo>
                  <a:lnTo>
                    <a:pt x="102" y="36"/>
                  </a:lnTo>
                  <a:lnTo>
                    <a:pt x="89" y="38"/>
                  </a:lnTo>
                  <a:lnTo>
                    <a:pt x="75" y="38"/>
                  </a:lnTo>
                  <a:lnTo>
                    <a:pt x="60" y="35"/>
                  </a:lnTo>
                  <a:lnTo>
                    <a:pt x="47" y="32"/>
                  </a:lnTo>
                  <a:lnTo>
                    <a:pt x="33" y="26"/>
                  </a:lnTo>
                  <a:lnTo>
                    <a:pt x="20" y="18"/>
                  </a:lnTo>
                  <a:lnTo>
                    <a:pt x="18" y="16"/>
                  </a:lnTo>
                  <a:lnTo>
                    <a:pt x="15" y="14"/>
                  </a:lnTo>
                  <a:lnTo>
                    <a:pt x="12" y="11"/>
                  </a:lnTo>
                  <a:lnTo>
                    <a:pt x="10" y="10"/>
                  </a:lnTo>
                  <a:lnTo>
                    <a:pt x="7" y="8"/>
                  </a:lnTo>
                  <a:lnTo>
                    <a:pt x="5" y="5"/>
                  </a:lnTo>
                  <a:lnTo>
                    <a:pt x="2" y="3"/>
                  </a:lnTo>
                  <a:lnTo>
                    <a:pt x="0" y="0"/>
                  </a:lnTo>
                  <a:lnTo>
                    <a:pt x="10" y="8"/>
                  </a:lnTo>
                  <a:lnTo>
                    <a:pt x="21" y="14"/>
                  </a:lnTo>
                  <a:lnTo>
                    <a:pt x="32" y="20"/>
                  </a:lnTo>
                  <a:lnTo>
                    <a:pt x="44" y="23"/>
                  </a:lnTo>
                  <a:lnTo>
                    <a:pt x="56" y="27"/>
                  </a:lnTo>
                  <a:lnTo>
                    <a:pt x="69" y="30"/>
                  </a:lnTo>
                  <a:lnTo>
                    <a:pt x="81" y="32"/>
                  </a:lnTo>
                  <a:lnTo>
                    <a:pt x="94" y="33"/>
                  </a:lnTo>
                  <a:lnTo>
                    <a:pt x="99" y="32"/>
                  </a:lnTo>
                  <a:lnTo>
                    <a:pt x="103" y="32"/>
                  </a:lnTo>
                  <a:lnTo>
                    <a:pt x="107" y="32"/>
                  </a:lnTo>
                  <a:lnTo>
                    <a:pt x="112" y="32"/>
                  </a:lnTo>
                  <a:lnTo>
                    <a:pt x="116" y="30"/>
                  </a:lnTo>
                  <a:lnTo>
                    <a:pt x="120" y="30"/>
                  </a:lnTo>
                  <a:lnTo>
                    <a:pt x="124" y="29"/>
                  </a:lnTo>
                  <a:lnTo>
                    <a:pt x="129" y="28"/>
                  </a:lnTo>
                  <a:close/>
                </a:path>
              </a:pathLst>
            </a:custGeom>
            <a:solidFill>
              <a:srgbClr val="F1AA8C"/>
            </a:solidFill>
            <a:ln w="9525">
              <a:noFill/>
              <a:round/>
              <a:headEnd/>
              <a:tailEnd/>
            </a:ln>
          </p:spPr>
          <p:txBody>
            <a:bodyPr/>
            <a:lstStyle/>
            <a:p>
              <a:endParaRPr lang="zh-CN" altLang="en-US"/>
            </a:p>
          </p:txBody>
        </p:sp>
        <p:sp>
          <p:nvSpPr>
            <p:cNvPr id="228" name="Freeform 7"/>
            <p:cNvSpPr>
              <a:spLocks/>
            </p:cNvSpPr>
            <p:nvPr/>
          </p:nvSpPr>
          <p:spPr bwMode="auto">
            <a:xfrm>
              <a:off x="1140" y="2685"/>
              <a:ext cx="33" cy="10"/>
            </a:xfrm>
            <a:custGeom>
              <a:avLst/>
              <a:gdLst>
                <a:gd name="T0" fmla="*/ 0 w 166"/>
                <a:gd name="T1" fmla="*/ 0 h 59"/>
                <a:gd name="T2" fmla="*/ 0 w 166"/>
                <a:gd name="T3" fmla="*/ 0 h 59"/>
                <a:gd name="T4" fmla="*/ 0 w 166"/>
                <a:gd name="T5" fmla="*/ 0 h 59"/>
                <a:gd name="T6" fmla="*/ 0 w 166"/>
                <a:gd name="T7" fmla="*/ 0 h 59"/>
                <a:gd name="T8" fmla="*/ 0 w 166"/>
                <a:gd name="T9" fmla="*/ 0 h 59"/>
                <a:gd name="T10" fmla="*/ 0 w 166"/>
                <a:gd name="T11" fmla="*/ 0 h 59"/>
                <a:gd name="T12" fmla="*/ 0 w 166"/>
                <a:gd name="T13" fmla="*/ 0 h 59"/>
                <a:gd name="T14" fmla="*/ 0 w 166"/>
                <a:gd name="T15" fmla="*/ 0 h 59"/>
                <a:gd name="T16" fmla="*/ 0 w 166"/>
                <a:gd name="T17" fmla="*/ 0 h 59"/>
                <a:gd name="T18" fmla="*/ 0 w 166"/>
                <a:gd name="T19" fmla="*/ 0 h 59"/>
                <a:gd name="T20" fmla="*/ 0 w 166"/>
                <a:gd name="T21" fmla="*/ 0 h 59"/>
                <a:gd name="T22" fmla="*/ 0 w 166"/>
                <a:gd name="T23" fmla="*/ 0 h 59"/>
                <a:gd name="T24" fmla="*/ 0 w 166"/>
                <a:gd name="T25" fmla="*/ 0 h 59"/>
                <a:gd name="T26" fmla="*/ 0 w 166"/>
                <a:gd name="T27" fmla="*/ 0 h 59"/>
                <a:gd name="T28" fmla="*/ 0 w 166"/>
                <a:gd name="T29" fmla="*/ 0 h 59"/>
                <a:gd name="T30" fmla="*/ 0 w 166"/>
                <a:gd name="T31" fmla="*/ 0 h 59"/>
                <a:gd name="T32" fmla="*/ 0 w 166"/>
                <a:gd name="T33" fmla="*/ 0 h 59"/>
                <a:gd name="T34" fmla="*/ 0 w 166"/>
                <a:gd name="T35" fmla="*/ 0 h 59"/>
                <a:gd name="T36" fmla="*/ 0 w 166"/>
                <a:gd name="T37" fmla="*/ 0 h 59"/>
                <a:gd name="T38" fmla="*/ 0 w 166"/>
                <a:gd name="T39" fmla="*/ 0 h 59"/>
                <a:gd name="T40" fmla="*/ 0 w 166"/>
                <a:gd name="T41" fmla="*/ 0 h 59"/>
                <a:gd name="T42" fmla="*/ 0 w 166"/>
                <a:gd name="T43" fmla="*/ 0 h 59"/>
                <a:gd name="T44" fmla="*/ 0 w 166"/>
                <a:gd name="T45" fmla="*/ 0 h 59"/>
                <a:gd name="T46" fmla="*/ 0 w 166"/>
                <a:gd name="T47" fmla="*/ 0 h 59"/>
                <a:gd name="T48" fmla="*/ 0 w 166"/>
                <a:gd name="T49" fmla="*/ 0 h 59"/>
                <a:gd name="T50" fmla="*/ 0 w 166"/>
                <a:gd name="T51" fmla="*/ 0 h 59"/>
                <a:gd name="T52" fmla="*/ 0 w 166"/>
                <a:gd name="T53" fmla="*/ 0 h 59"/>
                <a:gd name="T54" fmla="*/ 0 w 166"/>
                <a:gd name="T55" fmla="*/ 0 h 59"/>
                <a:gd name="T56" fmla="*/ 0 w 166"/>
                <a:gd name="T57" fmla="*/ 0 h 59"/>
                <a:gd name="T58" fmla="*/ 0 w 166"/>
                <a:gd name="T59" fmla="*/ 0 h 59"/>
                <a:gd name="T60" fmla="*/ 0 w 166"/>
                <a:gd name="T61" fmla="*/ 0 h 59"/>
                <a:gd name="T62" fmla="*/ 0 w 166"/>
                <a:gd name="T63" fmla="*/ 0 h 59"/>
                <a:gd name="T64" fmla="*/ 0 w 166"/>
                <a:gd name="T65" fmla="*/ 0 h 59"/>
                <a:gd name="T66" fmla="*/ 0 w 166"/>
                <a:gd name="T67" fmla="*/ 0 h 59"/>
                <a:gd name="T68" fmla="*/ 0 w 166"/>
                <a:gd name="T69" fmla="*/ 0 h 59"/>
                <a:gd name="T70" fmla="*/ 0 w 166"/>
                <a:gd name="T71" fmla="*/ 0 h 59"/>
                <a:gd name="T72" fmla="*/ 0 w 166"/>
                <a:gd name="T73" fmla="*/ 0 h 59"/>
                <a:gd name="T74" fmla="*/ 0 w 166"/>
                <a:gd name="T75" fmla="*/ 0 h 59"/>
                <a:gd name="T76" fmla="*/ 0 w 166"/>
                <a:gd name="T77" fmla="*/ 0 h 59"/>
                <a:gd name="T78" fmla="*/ 0 w 166"/>
                <a:gd name="T79" fmla="*/ 0 h 59"/>
                <a:gd name="T80" fmla="*/ 0 w 166"/>
                <a:gd name="T81" fmla="*/ 0 h 59"/>
                <a:gd name="T82" fmla="*/ 0 w 166"/>
                <a:gd name="T83" fmla="*/ 0 h 59"/>
                <a:gd name="T84" fmla="*/ 0 w 166"/>
                <a:gd name="T85" fmla="*/ 0 h 59"/>
                <a:gd name="T86" fmla="*/ 0 w 166"/>
                <a:gd name="T87" fmla="*/ 0 h 59"/>
                <a:gd name="T88" fmla="*/ 0 w 166"/>
                <a:gd name="T89" fmla="*/ 0 h 59"/>
                <a:gd name="T90" fmla="*/ 0 w 166"/>
                <a:gd name="T91" fmla="*/ 0 h 59"/>
                <a:gd name="T92" fmla="*/ 0 w 166"/>
                <a:gd name="T93" fmla="*/ 0 h 59"/>
                <a:gd name="T94" fmla="*/ 0 w 166"/>
                <a:gd name="T95" fmla="*/ 0 h 59"/>
                <a:gd name="T96" fmla="*/ 0 w 166"/>
                <a:gd name="T97" fmla="*/ 0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6"/>
                <a:gd name="T148" fmla="*/ 0 h 59"/>
                <a:gd name="T149" fmla="*/ 166 w 166"/>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6" h="59">
                  <a:moveTo>
                    <a:pt x="47" y="45"/>
                  </a:moveTo>
                  <a:lnTo>
                    <a:pt x="54" y="48"/>
                  </a:lnTo>
                  <a:lnTo>
                    <a:pt x="61" y="51"/>
                  </a:lnTo>
                  <a:lnTo>
                    <a:pt x="69" y="53"/>
                  </a:lnTo>
                  <a:lnTo>
                    <a:pt x="76" y="55"/>
                  </a:lnTo>
                  <a:lnTo>
                    <a:pt x="85" y="56"/>
                  </a:lnTo>
                  <a:lnTo>
                    <a:pt x="93" y="57"/>
                  </a:lnTo>
                  <a:lnTo>
                    <a:pt x="101" y="59"/>
                  </a:lnTo>
                  <a:lnTo>
                    <a:pt x="109" y="59"/>
                  </a:lnTo>
                  <a:lnTo>
                    <a:pt x="117" y="57"/>
                  </a:lnTo>
                  <a:lnTo>
                    <a:pt x="124" y="56"/>
                  </a:lnTo>
                  <a:lnTo>
                    <a:pt x="131" y="54"/>
                  </a:lnTo>
                  <a:lnTo>
                    <a:pt x="139" y="51"/>
                  </a:lnTo>
                  <a:lnTo>
                    <a:pt x="146" y="49"/>
                  </a:lnTo>
                  <a:lnTo>
                    <a:pt x="153" y="45"/>
                  </a:lnTo>
                  <a:lnTo>
                    <a:pt x="159" y="41"/>
                  </a:lnTo>
                  <a:lnTo>
                    <a:pt x="166" y="37"/>
                  </a:lnTo>
                  <a:lnTo>
                    <a:pt x="159" y="39"/>
                  </a:lnTo>
                  <a:lnTo>
                    <a:pt x="152" y="42"/>
                  </a:lnTo>
                  <a:lnTo>
                    <a:pt x="146" y="43"/>
                  </a:lnTo>
                  <a:lnTo>
                    <a:pt x="139" y="45"/>
                  </a:lnTo>
                  <a:lnTo>
                    <a:pt x="132" y="47"/>
                  </a:lnTo>
                  <a:lnTo>
                    <a:pt x="125" y="47"/>
                  </a:lnTo>
                  <a:lnTo>
                    <a:pt x="117" y="48"/>
                  </a:lnTo>
                  <a:lnTo>
                    <a:pt x="110" y="48"/>
                  </a:lnTo>
                  <a:lnTo>
                    <a:pt x="95" y="47"/>
                  </a:lnTo>
                  <a:lnTo>
                    <a:pt x="79" y="44"/>
                  </a:lnTo>
                  <a:lnTo>
                    <a:pt x="64" y="41"/>
                  </a:lnTo>
                  <a:lnTo>
                    <a:pt x="50" y="36"/>
                  </a:lnTo>
                  <a:lnTo>
                    <a:pt x="36" y="29"/>
                  </a:lnTo>
                  <a:lnTo>
                    <a:pt x="24" y="20"/>
                  </a:lnTo>
                  <a:lnTo>
                    <a:pt x="11" y="11"/>
                  </a:lnTo>
                  <a:lnTo>
                    <a:pt x="0" y="0"/>
                  </a:lnTo>
                  <a:lnTo>
                    <a:pt x="4" y="6"/>
                  </a:lnTo>
                  <a:lnTo>
                    <a:pt x="8" y="12"/>
                  </a:lnTo>
                  <a:lnTo>
                    <a:pt x="12" y="17"/>
                  </a:lnTo>
                  <a:lnTo>
                    <a:pt x="16" y="21"/>
                  </a:lnTo>
                  <a:lnTo>
                    <a:pt x="21" y="26"/>
                  </a:lnTo>
                  <a:lnTo>
                    <a:pt x="26" y="31"/>
                  </a:lnTo>
                  <a:lnTo>
                    <a:pt x="31" y="35"/>
                  </a:lnTo>
                  <a:lnTo>
                    <a:pt x="36" y="39"/>
                  </a:lnTo>
                  <a:lnTo>
                    <a:pt x="38" y="39"/>
                  </a:lnTo>
                  <a:lnTo>
                    <a:pt x="39" y="41"/>
                  </a:lnTo>
                  <a:lnTo>
                    <a:pt x="40" y="42"/>
                  </a:lnTo>
                  <a:lnTo>
                    <a:pt x="41" y="42"/>
                  </a:lnTo>
                  <a:lnTo>
                    <a:pt x="43" y="43"/>
                  </a:lnTo>
                  <a:lnTo>
                    <a:pt x="44" y="44"/>
                  </a:lnTo>
                  <a:lnTo>
                    <a:pt x="45" y="44"/>
                  </a:lnTo>
                  <a:lnTo>
                    <a:pt x="47" y="45"/>
                  </a:lnTo>
                  <a:close/>
                </a:path>
              </a:pathLst>
            </a:custGeom>
            <a:solidFill>
              <a:srgbClr val="F1AB8E"/>
            </a:solidFill>
            <a:ln w="9525">
              <a:noFill/>
              <a:round/>
              <a:headEnd/>
              <a:tailEnd/>
            </a:ln>
          </p:spPr>
          <p:txBody>
            <a:bodyPr/>
            <a:lstStyle/>
            <a:p>
              <a:endParaRPr lang="zh-CN" altLang="en-US"/>
            </a:p>
          </p:txBody>
        </p:sp>
        <p:sp>
          <p:nvSpPr>
            <p:cNvPr id="229" name="Freeform 8"/>
            <p:cNvSpPr>
              <a:spLocks/>
            </p:cNvSpPr>
            <p:nvPr/>
          </p:nvSpPr>
          <p:spPr bwMode="auto">
            <a:xfrm>
              <a:off x="1138" y="2682"/>
              <a:ext cx="38" cy="12"/>
            </a:xfrm>
            <a:custGeom>
              <a:avLst/>
              <a:gdLst>
                <a:gd name="T0" fmla="*/ 0 w 191"/>
                <a:gd name="T1" fmla="*/ 0 h 72"/>
                <a:gd name="T2" fmla="*/ 0 w 191"/>
                <a:gd name="T3" fmla="*/ 0 h 72"/>
                <a:gd name="T4" fmla="*/ 0 w 191"/>
                <a:gd name="T5" fmla="*/ 0 h 72"/>
                <a:gd name="T6" fmla="*/ 0 w 191"/>
                <a:gd name="T7" fmla="*/ 0 h 72"/>
                <a:gd name="T8" fmla="*/ 0 w 191"/>
                <a:gd name="T9" fmla="*/ 0 h 72"/>
                <a:gd name="T10" fmla="*/ 0 w 191"/>
                <a:gd name="T11" fmla="*/ 0 h 72"/>
                <a:gd name="T12" fmla="*/ 0 w 191"/>
                <a:gd name="T13" fmla="*/ 0 h 72"/>
                <a:gd name="T14" fmla="*/ 0 w 191"/>
                <a:gd name="T15" fmla="*/ 0 h 72"/>
                <a:gd name="T16" fmla="*/ 0 w 191"/>
                <a:gd name="T17" fmla="*/ 0 h 72"/>
                <a:gd name="T18" fmla="*/ 0 w 191"/>
                <a:gd name="T19" fmla="*/ 0 h 72"/>
                <a:gd name="T20" fmla="*/ 0 w 191"/>
                <a:gd name="T21" fmla="*/ 0 h 72"/>
                <a:gd name="T22" fmla="*/ 0 w 191"/>
                <a:gd name="T23" fmla="*/ 0 h 72"/>
                <a:gd name="T24" fmla="*/ 0 w 191"/>
                <a:gd name="T25" fmla="*/ 0 h 72"/>
                <a:gd name="T26" fmla="*/ 0 w 191"/>
                <a:gd name="T27" fmla="*/ 0 h 72"/>
                <a:gd name="T28" fmla="*/ 0 w 191"/>
                <a:gd name="T29" fmla="*/ 0 h 72"/>
                <a:gd name="T30" fmla="*/ 0 w 191"/>
                <a:gd name="T31" fmla="*/ 0 h 72"/>
                <a:gd name="T32" fmla="*/ 0 w 191"/>
                <a:gd name="T33" fmla="*/ 0 h 72"/>
                <a:gd name="T34" fmla="*/ 0 w 191"/>
                <a:gd name="T35" fmla="*/ 0 h 72"/>
                <a:gd name="T36" fmla="*/ 0 w 191"/>
                <a:gd name="T37" fmla="*/ 0 h 72"/>
                <a:gd name="T38" fmla="*/ 0 w 191"/>
                <a:gd name="T39" fmla="*/ 0 h 72"/>
                <a:gd name="T40" fmla="*/ 0 w 191"/>
                <a:gd name="T41" fmla="*/ 0 h 72"/>
                <a:gd name="T42" fmla="*/ 0 w 191"/>
                <a:gd name="T43" fmla="*/ 0 h 72"/>
                <a:gd name="T44" fmla="*/ 0 w 191"/>
                <a:gd name="T45" fmla="*/ 0 h 72"/>
                <a:gd name="T46" fmla="*/ 0 w 191"/>
                <a:gd name="T47" fmla="*/ 0 h 72"/>
                <a:gd name="T48" fmla="*/ 0 w 191"/>
                <a:gd name="T49" fmla="*/ 0 h 72"/>
                <a:gd name="T50" fmla="*/ 0 w 191"/>
                <a:gd name="T51" fmla="*/ 0 h 72"/>
                <a:gd name="T52" fmla="*/ 0 w 191"/>
                <a:gd name="T53" fmla="*/ 0 h 72"/>
                <a:gd name="T54" fmla="*/ 0 w 191"/>
                <a:gd name="T55" fmla="*/ 0 h 72"/>
                <a:gd name="T56" fmla="*/ 0 w 191"/>
                <a:gd name="T57" fmla="*/ 0 h 72"/>
                <a:gd name="T58" fmla="*/ 0 w 191"/>
                <a:gd name="T59" fmla="*/ 0 h 72"/>
                <a:gd name="T60" fmla="*/ 0 w 191"/>
                <a:gd name="T61" fmla="*/ 0 h 72"/>
                <a:gd name="T62" fmla="*/ 0 w 191"/>
                <a:gd name="T63" fmla="*/ 0 h 72"/>
                <a:gd name="T64" fmla="*/ 0 w 191"/>
                <a:gd name="T65" fmla="*/ 0 h 72"/>
                <a:gd name="T66" fmla="*/ 0 w 191"/>
                <a:gd name="T67" fmla="*/ 0 h 72"/>
                <a:gd name="T68" fmla="*/ 0 w 191"/>
                <a:gd name="T69" fmla="*/ 0 h 72"/>
                <a:gd name="T70" fmla="*/ 0 w 191"/>
                <a:gd name="T71" fmla="*/ 0 h 72"/>
                <a:gd name="T72" fmla="*/ 0 w 191"/>
                <a:gd name="T73" fmla="*/ 0 h 72"/>
                <a:gd name="T74" fmla="*/ 0 w 191"/>
                <a:gd name="T75" fmla="*/ 0 h 72"/>
                <a:gd name="T76" fmla="*/ 0 w 191"/>
                <a:gd name="T77" fmla="*/ 0 h 72"/>
                <a:gd name="T78" fmla="*/ 0 w 191"/>
                <a:gd name="T79" fmla="*/ 0 h 72"/>
                <a:gd name="T80" fmla="*/ 0 w 191"/>
                <a:gd name="T81" fmla="*/ 0 h 72"/>
                <a:gd name="T82" fmla="*/ 0 w 191"/>
                <a:gd name="T83" fmla="*/ 0 h 72"/>
                <a:gd name="T84" fmla="*/ 0 w 191"/>
                <a:gd name="T85" fmla="*/ 0 h 72"/>
                <a:gd name="T86" fmla="*/ 0 w 191"/>
                <a:gd name="T87" fmla="*/ 0 h 72"/>
                <a:gd name="T88" fmla="*/ 0 w 191"/>
                <a:gd name="T89" fmla="*/ 0 h 72"/>
                <a:gd name="T90" fmla="*/ 0 w 191"/>
                <a:gd name="T91" fmla="*/ 0 h 72"/>
                <a:gd name="T92" fmla="*/ 0 w 191"/>
                <a:gd name="T93" fmla="*/ 0 h 72"/>
                <a:gd name="T94" fmla="*/ 0 w 191"/>
                <a:gd name="T95" fmla="*/ 0 h 72"/>
                <a:gd name="T96" fmla="*/ 0 w 191"/>
                <a:gd name="T97" fmla="*/ 0 h 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1"/>
                <a:gd name="T148" fmla="*/ 0 h 72"/>
                <a:gd name="T149" fmla="*/ 191 w 191"/>
                <a:gd name="T150" fmla="*/ 72 h 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1" h="72">
                  <a:moveTo>
                    <a:pt x="26" y="39"/>
                  </a:moveTo>
                  <a:lnTo>
                    <a:pt x="36" y="47"/>
                  </a:lnTo>
                  <a:lnTo>
                    <a:pt x="47" y="53"/>
                  </a:lnTo>
                  <a:lnTo>
                    <a:pt x="58" y="59"/>
                  </a:lnTo>
                  <a:lnTo>
                    <a:pt x="70" y="62"/>
                  </a:lnTo>
                  <a:lnTo>
                    <a:pt x="82" y="66"/>
                  </a:lnTo>
                  <a:lnTo>
                    <a:pt x="95" y="69"/>
                  </a:lnTo>
                  <a:lnTo>
                    <a:pt x="107" y="71"/>
                  </a:lnTo>
                  <a:lnTo>
                    <a:pt x="120" y="72"/>
                  </a:lnTo>
                  <a:lnTo>
                    <a:pt x="125" y="71"/>
                  </a:lnTo>
                  <a:lnTo>
                    <a:pt x="129" y="71"/>
                  </a:lnTo>
                  <a:lnTo>
                    <a:pt x="133" y="71"/>
                  </a:lnTo>
                  <a:lnTo>
                    <a:pt x="138" y="71"/>
                  </a:lnTo>
                  <a:lnTo>
                    <a:pt x="142" y="69"/>
                  </a:lnTo>
                  <a:lnTo>
                    <a:pt x="146" y="69"/>
                  </a:lnTo>
                  <a:lnTo>
                    <a:pt x="150" y="68"/>
                  </a:lnTo>
                  <a:lnTo>
                    <a:pt x="155" y="67"/>
                  </a:lnTo>
                  <a:lnTo>
                    <a:pt x="160" y="65"/>
                  </a:lnTo>
                  <a:lnTo>
                    <a:pt x="164" y="62"/>
                  </a:lnTo>
                  <a:lnTo>
                    <a:pt x="169" y="60"/>
                  </a:lnTo>
                  <a:lnTo>
                    <a:pt x="174" y="56"/>
                  </a:lnTo>
                  <a:lnTo>
                    <a:pt x="178" y="53"/>
                  </a:lnTo>
                  <a:lnTo>
                    <a:pt x="183" y="49"/>
                  </a:lnTo>
                  <a:lnTo>
                    <a:pt x="187" y="45"/>
                  </a:lnTo>
                  <a:lnTo>
                    <a:pt x="191" y="42"/>
                  </a:lnTo>
                  <a:lnTo>
                    <a:pt x="183" y="45"/>
                  </a:lnTo>
                  <a:lnTo>
                    <a:pt x="175" y="49"/>
                  </a:lnTo>
                  <a:lnTo>
                    <a:pt x="166" y="53"/>
                  </a:lnTo>
                  <a:lnTo>
                    <a:pt x="157" y="55"/>
                  </a:lnTo>
                  <a:lnTo>
                    <a:pt x="148" y="57"/>
                  </a:lnTo>
                  <a:lnTo>
                    <a:pt x="139" y="59"/>
                  </a:lnTo>
                  <a:lnTo>
                    <a:pt x="130" y="60"/>
                  </a:lnTo>
                  <a:lnTo>
                    <a:pt x="120" y="60"/>
                  </a:lnTo>
                  <a:lnTo>
                    <a:pt x="103" y="60"/>
                  </a:lnTo>
                  <a:lnTo>
                    <a:pt x="85" y="56"/>
                  </a:lnTo>
                  <a:lnTo>
                    <a:pt x="69" y="51"/>
                  </a:lnTo>
                  <a:lnTo>
                    <a:pt x="53" y="44"/>
                  </a:lnTo>
                  <a:lnTo>
                    <a:pt x="38" y="36"/>
                  </a:lnTo>
                  <a:lnTo>
                    <a:pt x="24" y="25"/>
                  </a:lnTo>
                  <a:lnTo>
                    <a:pt x="12" y="13"/>
                  </a:lnTo>
                  <a:lnTo>
                    <a:pt x="0" y="0"/>
                  </a:lnTo>
                  <a:lnTo>
                    <a:pt x="2" y="5"/>
                  </a:lnTo>
                  <a:lnTo>
                    <a:pt x="5" y="11"/>
                  </a:lnTo>
                  <a:lnTo>
                    <a:pt x="8" y="15"/>
                  </a:lnTo>
                  <a:lnTo>
                    <a:pt x="11" y="20"/>
                  </a:lnTo>
                  <a:lnTo>
                    <a:pt x="15" y="25"/>
                  </a:lnTo>
                  <a:lnTo>
                    <a:pt x="18" y="30"/>
                  </a:lnTo>
                  <a:lnTo>
                    <a:pt x="22" y="35"/>
                  </a:lnTo>
                  <a:lnTo>
                    <a:pt x="26" y="39"/>
                  </a:lnTo>
                  <a:close/>
                </a:path>
              </a:pathLst>
            </a:custGeom>
            <a:solidFill>
              <a:srgbClr val="F1AB8E"/>
            </a:solidFill>
            <a:ln w="9525">
              <a:noFill/>
              <a:round/>
              <a:headEnd/>
              <a:tailEnd/>
            </a:ln>
          </p:spPr>
          <p:txBody>
            <a:bodyPr/>
            <a:lstStyle/>
            <a:p>
              <a:endParaRPr lang="zh-CN" altLang="en-US"/>
            </a:p>
          </p:txBody>
        </p:sp>
        <p:sp>
          <p:nvSpPr>
            <p:cNvPr id="230" name="Freeform 9"/>
            <p:cNvSpPr>
              <a:spLocks/>
            </p:cNvSpPr>
            <p:nvPr/>
          </p:nvSpPr>
          <p:spPr bwMode="auto">
            <a:xfrm>
              <a:off x="1136" y="2679"/>
              <a:ext cx="42" cy="14"/>
            </a:xfrm>
            <a:custGeom>
              <a:avLst/>
              <a:gdLst>
                <a:gd name="T0" fmla="*/ 0 w 210"/>
                <a:gd name="T1" fmla="*/ 0 h 84"/>
                <a:gd name="T2" fmla="*/ 0 w 210"/>
                <a:gd name="T3" fmla="*/ 0 h 84"/>
                <a:gd name="T4" fmla="*/ 0 w 210"/>
                <a:gd name="T5" fmla="*/ 0 h 84"/>
                <a:gd name="T6" fmla="*/ 0 w 210"/>
                <a:gd name="T7" fmla="*/ 0 h 84"/>
                <a:gd name="T8" fmla="*/ 0 w 210"/>
                <a:gd name="T9" fmla="*/ 0 h 84"/>
                <a:gd name="T10" fmla="*/ 0 w 210"/>
                <a:gd name="T11" fmla="*/ 0 h 84"/>
                <a:gd name="T12" fmla="*/ 0 w 210"/>
                <a:gd name="T13" fmla="*/ 0 h 84"/>
                <a:gd name="T14" fmla="*/ 0 w 210"/>
                <a:gd name="T15" fmla="*/ 0 h 84"/>
                <a:gd name="T16" fmla="*/ 0 w 210"/>
                <a:gd name="T17" fmla="*/ 0 h 84"/>
                <a:gd name="T18" fmla="*/ 0 w 210"/>
                <a:gd name="T19" fmla="*/ 0 h 84"/>
                <a:gd name="T20" fmla="*/ 0 w 210"/>
                <a:gd name="T21" fmla="*/ 0 h 84"/>
                <a:gd name="T22" fmla="*/ 0 w 210"/>
                <a:gd name="T23" fmla="*/ 0 h 84"/>
                <a:gd name="T24" fmla="*/ 0 w 210"/>
                <a:gd name="T25" fmla="*/ 0 h 84"/>
                <a:gd name="T26" fmla="*/ 0 w 210"/>
                <a:gd name="T27" fmla="*/ 0 h 84"/>
                <a:gd name="T28" fmla="*/ 0 w 210"/>
                <a:gd name="T29" fmla="*/ 0 h 84"/>
                <a:gd name="T30" fmla="*/ 0 w 210"/>
                <a:gd name="T31" fmla="*/ 0 h 84"/>
                <a:gd name="T32" fmla="*/ 0 w 210"/>
                <a:gd name="T33" fmla="*/ 0 h 84"/>
                <a:gd name="T34" fmla="*/ 0 w 210"/>
                <a:gd name="T35" fmla="*/ 0 h 84"/>
                <a:gd name="T36" fmla="*/ 0 w 210"/>
                <a:gd name="T37" fmla="*/ 0 h 84"/>
                <a:gd name="T38" fmla="*/ 0 w 210"/>
                <a:gd name="T39" fmla="*/ 0 h 84"/>
                <a:gd name="T40" fmla="*/ 0 w 210"/>
                <a:gd name="T41" fmla="*/ 0 h 84"/>
                <a:gd name="T42" fmla="*/ 0 w 210"/>
                <a:gd name="T43" fmla="*/ 0 h 84"/>
                <a:gd name="T44" fmla="*/ 0 w 210"/>
                <a:gd name="T45" fmla="*/ 0 h 84"/>
                <a:gd name="T46" fmla="*/ 0 w 210"/>
                <a:gd name="T47" fmla="*/ 0 h 84"/>
                <a:gd name="T48" fmla="*/ 0 w 210"/>
                <a:gd name="T49" fmla="*/ 0 h 84"/>
                <a:gd name="T50" fmla="*/ 0 w 210"/>
                <a:gd name="T51" fmla="*/ 0 h 84"/>
                <a:gd name="T52" fmla="*/ 0 w 210"/>
                <a:gd name="T53" fmla="*/ 0 h 84"/>
                <a:gd name="T54" fmla="*/ 0 w 210"/>
                <a:gd name="T55" fmla="*/ 0 h 84"/>
                <a:gd name="T56" fmla="*/ 0 w 210"/>
                <a:gd name="T57" fmla="*/ 0 h 84"/>
                <a:gd name="T58" fmla="*/ 0 w 210"/>
                <a:gd name="T59" fmla="*/ 0 h 84"/>
                <a:gd name="T60" fmla="*/ 0 w 210"/>
                <a:gd name="T61" fmla="*/ 0 h 84"/>
                <a:gd name="T62" fmla="*/ 0 w 210"/>
                <a:gd name="T63" fmla="*/ 0 h 84"/>
                <a:gd name="T64" fmla="*/ 0 w 210"/>
                <a:gd name="T65" fmla="*/ 0 h 84"/>
                <a:gd name="T66" fmla="*/ 0 w 210"/>
                <a:gd name="T67" fmla="*/ 0 h 84"/>
                <a:gd name="T68" fmla="*/ 0 w 210"/>
                <a:gd name="T69" fmla="*/ 0 h 84"/>
                <a:gd name="T70" fmla="*/ 0 w 210"/>
                <a:gd name="T71" fmla="*/ 0 h 84"/>
                <a:gd name="T72" fmla="*/ 0 w 210"/>
                <a:gd name="T73" fmla="*/ 0 h 84"/>
                <a:gd name="T74" fmla="*/ 0 w 210"/>
                <a:gd name="T75" fmla="*/ 0 h 84"/>
                <a:gd name="T76" fmla="*/ 0 w 210"/>
                <a:gd name="T77" fmla="*/ 0 h 84"/>
                <a:gd name="T78" fmla="*/ 0 w 210"/>
                <a:gd name="T79" fmla="*/ 0 h 84"/>
                <a:gd name="T80" fmla="*/ 0 w 210"/>
                <a:gd name="T81" fmla="*/ 0 h 84"/>
                <a:gd name="T82" fmla="*/ 0 w 210"/>
                <a:gd name="T83" fmla="*/ 0 h 84"/>
                <a:gd name="T84" fmla="*/ 0 w 210"/>
                <a:gd name="T85" fmla="*/ 0 h 84"/>
                <a:gd name="T86" fmla="*/ 0 w 210"/>
                <a:gd name="T87" fmla="*/ 0 h 84"/>
                <a:gd name="T88" fmla="*/ 0 w 210"/>
                <a:gd name="T89" fmla="*/ 0 h 84"/>
                <a:gd name="T90" fmla="*/ 0 w 210"/>
                <a:gd name="T91" fmla="*/ 0 h 84"/>
                <a:gd name="T92" fmla="*/ 0 w 210"/>
                <a:gd name="T93" fmla="*/ 0 h 84"/>
                <a:gd name="T94" fmla="*/ 0 w 210"/>
                <a:gd name="T95" fmla="*/ 0 h 84"/>
                <a:gd name="T96" fmla="*/ 0 w 210"/>
                <a:gd name="T97" fmla="*/ 0 h 84"/>
                <a:gd name="T98" fmla="*/ 0 w 210"/>
                <a:gd name="T99" fmla="*/ 0 h 84"/>
                <a:gd name="T100" fmla="*/ 0 w 210"/>
                <a:gd name="T101" fmla="*/ 0 h 84"/>
                <a:gd name="T102" fmla="*/ 0 w 210"/>
                <a:gd name="T103" fmla="*/ 0 h 84"/>
                <a:gd name="T104" fmla="*/ 0 w 210"/>
                <a:gd name="T105" fmla="*/ 0 h 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0"/>
                <a:gd name="T160" fmla="*/ 0 h 84"/>
                <a:gd name="T161" fmla="*/ 210 w 210"/>
                <a:gd name="T162" fmla="*/ 84 h 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0" h="84">
                  <a:moveTo>
                    <a:pt x="17" y="36"/>
                  </a:moveTo>
                  <a:lnTo>
                    <a:pt x="28" y="47"/>
                  </a:lnTo>
                  <a:lnTo>
                    <a:pt x="41" y="56"/>
                  </a:lnTo>
                  <a:lnTo>
                    <a:pt x="53" y="65"/>
                  </a:lnTo>
                  <a:lnTo>
                    <a:pt x="67" y="71"/>
                  </a:lnTo>
                  <a:lnTo>
                    <a:pt x="81" y="77"/>
                  </a:lnTo>
                  <a:lnTo>
                    <a:pt x="96" y="80"/>
                  </a:lnTo>
                  <a:lnTo>
                    <a:pt x="112" y="83"/>
                  </a:lnTo>
                  <a:lnTo>
                    <a:pt x="127" y="84"/>
                  </a:lnTo>
                  <a:lnTo>
                    <a:pt x="134" y="84"/>
                  </a:lnTo>
                  <a:lnTo>
                    <a:pt x="142" y="83"/>
                  </a:lnTo>
                  <a:lnTo>
                    <a:pt x="149" y="83"/>
                  </a:lnTo>
                  <a:lnTo>
                    <a:pt x="156" y="81"/>
                  </a:lnTo>
                  <a:lnTo>
                    <a:pt x="163" y="79"/>
                  </a:lnTo>
                  <a:lnTo>
                    <a:pt x="170" y="78"/>
                  </a:lnTo>
                  <a:lnTo>
                    <a:pt x="176" y="75"/>
                  </a:lnTo>
                  <a:lnTo>
                    <a:pt x="183" y="73"/>
                  </a:lnTo>
                  <a:lnTo>
                    <a:pt x="187" y="69"/>
                  </a:lnTo>
                  <a:lnTo>
                    <a:pt x="190" y="67"/>
                  </a:lnTo>
                  <a:lnTo>
                    <a:pt x="194" y="63"/>
                  </a:lnTo>
                  <a:lnTo>
                    <a:pt x="197" y="61"/>
                  </a:lnTo>
                  <a:lnTo>
                    <a:pt x="200" y="57"/>
                  </a:lnTo>
                  <a:lnTo>
                    <a:pt x="204" y="54"/>
                  </a:lnTo>
                  <a:lnTo>
                    <a:pt x="207" y="50"/>
                  </a:lnTo>
                  <a:lnTo>
                    <a:pt x="210" y="45"/>
                  </a:lnTo>
                  <a:lnTo>
                    <a:pt x="201" y="51"/>
                  </a:lnTo>
                  <a:lnTo>
                    <a:pt x="191" y="57"/>
                  </a:lnTo>
                  <a:lnTo>
                    <a:pt x="181" y="62"/>
                  </a:lnTo>
                  <a:lnTo>
                    <a:pt x="171" y="66"/>
                  </a:lnTo>
                  <a:lnTo>
                    <a:pt x="160" y="69"/>
                  </a:lnTo>
                  <a:lnTo>
                    <a:pt x="149" y="71"/>
                  </a:lnTo>
                  <a:lnTo>
                    <a:pt x="138" y="73"/>
                  </a:lnTo>
                  <a:lnTo>
                    <a:pt x="127" y="73"/>
                  </a:lnTo>
                  <a:lnTo>
                    <a:pt x="118" y="73"/>
                  </a:lnTo>
                  <a:lnTo>
                    <a:pt x="108" y="72"/>
                  </a:lnTo>
                  <a:lnTo>
                    <a:pt x="99" y="71"/>
                  </a:lnTo>
                  <a:lnTo>
                    <a:pt x="89" y="68"/>
                  </a:lnTo>
                  <a:lnTo>
                    <a:pt x="80" y="65"/>
                  </a:lnTo>
                  <a:lnTo>
                    <a:pt x="71" y="62"/>
                  </a:lnTo>
                  <a:lnTo>
                    <a:pt x="63" y="57"/>
                  </a:lnTo>
                  <a:lnTo>
                    <a:pt x="55" y="54"/>
                  </a:lnTo>
                  <a:lnTo>
                    <a:pt x="39" y="43"/>
                  </a:lnTo>
                  <a:lnTo>
                    <a:pt x="25" y="30"/>
                  </a:lnTo>
                  <a:lnTo>
                    <a:pt x="12" y="17"/>
                  </a:lnTo>
                  <a:lnTo>
                    <a:pt x="0" y="0"/>
                  </a:lnTo>
                  <a:lnTo>
                    <a:pt x="1" y="5"/>
                  </a:lnTo>
                  <a:lnTo>
                    <a:pt x="3" y="9"/>
                  </a:lnTo>
                  <a:lnTo>
                    <a:pt x="5" y="14"/>
                  </a:lnTo>
                  <a:lnTo>
                    <a:pt x="7" y="19"/>
                  </a:lnTo>
                  <a:lnTo>
                    <a:pt x="9" y="24"/>
                  </a:lnTo>
                  <a:lnTo>
                    <a:pt x="12" y="27"/>
                  </a:lnTo>
                  <a:lnTo>
                    <a:pt x="14" y="32"/>
                  </a:lnTo>
                  <a:lnTo>
                    <a:pt x="17" y="36"/>
                  </a:lnTo>
                  <a:close/>
                </a:path>
              </a:pathLst>
            </a:custGeom>
            <a:solidFill>
              <a:srgbClr val="F1AD8F"/>
            </a:solidFill>
            <a:ln w="9525">
              <a:noFill/>
              <a:round/>
              <a:headEnd/>
              <a:tailEnd/>
            </a:ln>
          </p:spPr>
          <p:txBody>
            <a:bodyPr/>
            <a:lstStyle/>
            <a:p>
              <a:endParaRPr lang="zh-CN" altLang="en-US"/>
            </a:p>
          </p:txBody>
        </p:sp>
        <p:sp>
          <p:nvSpPr>
            <p:cNvPr id="231" name="Freeform 10"/>
            <p:cNvSpPr>
              <a:spLocks/>
            </p:cNvSpPr>
            <p:nvPr/>
          </p:nvSpPr>
          <p:spPr bwMode="auto">
            <a:xfrm>
              <a:off x="1135" y="2677"/>
              <a:ext cx="45" cy="15"/>
            </a:xfrm>
            <a:custGeom>
              <a:avLst/>
              <a:gdLst>
                <a:gd name="T0" fmla="*/ 0 w 224"/>
                <a:gd name="T1" fmla="*/ 0 h 95"/>
                <a:gd name="T2" fmla="*/ 0 w 224"/>
                <a:gd name="T3" fmla="*/ 0 h 95"/>
                <a:gd name="T4" fmla="*/ 0 w 224"/>
                <a:gd name="T5" fmla="*/ 0 h 95"/>
                <a:gd name="T6" fmla="*/ 0 w 224"/>
                <a:gd name="T7" fmla="*/ 0 h 95"/>
                <a:gd name="T8" fmla="*/ 0 w 224"/>
                <a:gd name="T9" fmla="*/ 0 h 95"/>
                <a:gd name="T10" fmla="*/ 0 w 224"/>
                <a:gd name="T11" fmla="*/ 0 h 95"/>
                <a:gd name="T12" fmla="*/ 0 w 224"/>
                <a:gd name="T13" fmla="*/ 0 h 95"/>
                <a:gd name="T14" fmla="*/ 0 w 224"/>
                <a:gd name="T15" fmla="*/ 0 h 95"/>
                <a:gd name="T16" fmla="*/ 0 w 224"/>
                <a:gd name="T17" fmla="*/ 0 h 95"/>
                <a:gd name="T18" fmla="*/ 0 w 224"/>
                <a:gd name="T19" fmla="*/ 0 h 95"/>
                <a:gd name="T20" fmla="*/ 0 w 224"/>
                <a:gd name="T21" fmla="*/ 0 h 95"/>
                <a:gd name="T22" fmla="*/ 0 w 224"/>
                <a:gd name="T23" fmla="*/ 0 h 95"/>
                <a:gd name="T24" fmla="*/ 0 w 224"/>
                <a:gd name="T25" fmla="*/ 0 h 95"/>
                <a:gd name="T26" fmla="*/ 0 w 224"/>
                <a:gd name="T27" fmla="*/ 0 h 95"/>
                <a:gd name="T28" fmla="*/ 0 w 224"/>
                <a:gd name="T29" fmla="*/ 0 h 95"/>
                <a:gd name="T30" fmla="*/ 0 w 224"/>
                <a:gd name="T31" fmla="*/ 0 h 95"/>
                <a:gd name="T32" fmla="*/ 0 w 224"/>
                <a:gd name="T33" fmla="*/ 0 h 95"/>
                <a:gd name="T34" fmla="*/ 0 w 224"/>
                <a:gd name="T35" fmla="*/ 0 h 95"/>
                <a:gd name="T36" fmla="*/ 0 w 224"/>
                <a:gd name="T37" fmla="*/ 0 h 95"/>
                <a:gd name="T38" fmla="*/ 0 w 224"/>
                <a:gd name="T39" fmla="*/ 0 h 95"/>
                <a:gd name="T40" fmla="*/ 0 w 224"/>
                <a:gd name="T41" fmla="*/ 0 h 95"/>
                <a:gd name="T42" fmla="*/ 0 w 224"/>
                <a:gd name="T43" fmla="*/ 0 h 95"/>
                <a:gd name="T44" fmla="*/ 0 w 224"/>
                <a:gd name="T45" fmla="*/ 0 h 95"/>
                <a:gd name="T46" fmla="*/ 0 w 224"/>
                <a:gd name="T47" fmla="*/ 0 h 95"/>
                <a:gd name="T48" fmla="*/ 0 w 224"/>
                <a:gd name="T49" fmla="*/ 0 h 95"/>
                <a:gd name="T50" fmla="*/ 0 w 224"/>
                <a:gd name="T51" fmla="*/ 0 h 95"/>
                <a:gd name="T52" fmla="*/ 0 w 224"/>
                <a:gd name="T53" fmla="*/ 0 h 95"/>
                <a:gd name="T54" fmla="*/ 0 w 224"/>
                <a:gd name="T55" fmla="*/ 0 h 95"/>
                <a:gd name="T56" fmla="*/ 0 w 224"/>
                <a:gd name="T57" fmla="*/ 0 h 95"/>
                <a:gd name="T58" fmla="*/ 0 w 224"/>
                <a:gd name="T59" fmla="*/ 0 h 95"/>
                <a:gd name="T60" fmla="*/ 0 w 224"/>
                <a:gd name="T61" fmla="*/ 0 h 95"/>
                <a:gd name="T62" fmla="*/ 0 w 224"/>
                <a:gd name="T63" fmla="*/ 0 h 95"/>
                <a:gd name="T64" fmla="*/ 0 w 224"/>
                <a:gd name="T65" fmla="*/ 0 h 95"/>
                <a:gd name="T66" fmla="*/ 0 w 224"/>
                <a:gd name="T67" fmla="*/ 0 h 95"/>
                <a:gd name="T68" fmla="*/ 0 w 224"/>
                <a:gd name="T69" fmla="*/ 0 h 95"/>
                <a:gd name="T70" fmla="*/ 0 w 224"/>
                <a:gd name="T71" fmla="*/ 0 h 95"/>
                <a:gd name="T72" fmla="*/ 0 w 224"/>
                <a:gd name="T73" fmla="*/ 0 h 95"/>
                <a:gd name="T74" fmla="*/ 0 w 224"/>
                <a:gd name="T75" fmla="*/ 0 h 95"/>
                <a:gd name="T76" fmla="*/ 0 w 224"/>
                <a:gd name="T77" fmla="*/ 0 h 95"/>
                <a:gd name="T78" fmla="*/ 0 w 224"/>
                <a:gd name="T79" fmla="*/ 0 h 95"/>
                <a:gd name="T80" fmla="*/ 0 w 224"/>
                <a:gd name="T81" fmla="*/ 0 h 95"/>
                <a:gd name="T82" fmla="*/ 0 w 224"/>
                <a:gd name="T83" fmla="*/ 0 h 95"/>
                <a:gd name="T84" fmla="*/ 0 w 224"/>
                <a:gd name="T85" fmla="*/ 0 h 95"/>
                <a:gd name="T86" fmla="*/ 0 w 224"/>
                <a:gd name="T87" fmla="*/ 0 h 95"/>
                <a:gd name="T88" fmla="*/ 0 w 224"/>
                <a:gd name="T89" fmla="*/ 0 h 95"/>
                <a:gd name="T90" fmla="*/ 0 w 224"/>
                <a:gd name="T91" fmla="*/ 0 h 95"/>
                <a:gd name="T92" fmla="*/ 0 w 224"/>
                <a:gd name="T93" fmla="*/ 0 h 95"/>
                <a:gd name="T94" fmla="*/ 0 w 224"/>
                <a:gd name="T95" fmla="*/ 0 h 95"/>
                <a:gd name="T96" fmla="*/ 0 w 224"/>
                <a:gd name="T97" fmla="*/ 0 h 95"/>
                <a:gd name="T98" fmla="*/ 0 w 224"/>
                <a:gd name="T99" fmla="*/ 0 h 95"/>
                <a:gd name="T100" fmla="*/ 0 w 224"/>
                <a:gd name="T101" fmla="*/ 0 h 95"/>
                <a:gd name="T102" fmla="*/ 0 w 224"/>
                <a:gd name="T103" fmla="*/ 0 h 95"/>
                <a:gd name="T104" fmla="*/ 0 w 224"/>
                <a:gd name="T105" fmla="*/ 0 h 95"/>
                <a:gd name="T106" fmla="*/ 0 w 224"/>
                <a:gd name="T107" fmla="*/ 0 h 95"/>
                <a:gd name="T108" fmla="*/ 0 w 224"/>
                <a:gd name="T109" fmla="*/ 0 h 95"/>
                <a:gd name="T110" fmla="*/ 0 w 224"/>
                <a:gd name="T111" fmla="*/ 0 h 95"/>
                <a:gd name="T112" fmla="*/ 0 w 224"/>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95"/>
                <a:gd name="T173" fmla="*/ 224 w 224"/>
                <a:gd name="T174" fmla="*/ 95 h 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95">
                  <a:moveTo>
                    <a:pt x="12" y="35"/>
                  </a:moveTo>
                  <a:lnTo>
                    <a:pt x="24" y="48"/>
                  </a:lnTo>
                  <a:lnTo>
                    <a:pt x="37" y="60"/>
                  </a:lnTo>
                  <a:lnTo>
                    <a:pt x="50" y="71"/>
                  </a:lnTo>
                  <a:lnTo>
                    <a:pt x="65" y="79"/>
                  </a:lnTo>
                  <a:lnTo>
                    <a:pt x="81" y="86"/>
                  </a:lnTo>
                  <a:lnTo>
                    <a:pt x="97" y="91"/>
                  </a:lnTo>
                  <a:lnTo>
                    <a:pt x="115" y="95"/>
                  </a:lnTo>
                  <a:lnTo>
                    <a:pt x="132" y="95"/>
                  </a:lnTo>
                  <a:lnTo>
                    <a:pt x="142" y="95"/>
                  </a:lnTo>
                  <a:lnTo>
                    <a:pt x="151" y="94"/>
                  </a:lnTo>
                  <a:lnTo>
                    <a:pt x="160" y="92"/>
                  </a:lnTo>
                  <a:lnTo>
                    <a:pt x="169" y="90"/>
                  </a:lnTo>
                  <a:lnTo>
                    <a:pt x="178" y="88"/>
                  </a:lnTo>
                  <a:lnTo>
                    <a:pt x="187" y="84"/>
                  </a:lnTo>
                  <a:lnTo>
                    <a:pt x="195" y="80"/>
                  </a:lnTo>
                  <a:lnTo>
                    <a:pt x="203" y="77"/>
                  </a:lnTo>
                  <a:lnTo>
                    <a:pt x="206" y="73"/>
                  </a:lnTo>
                  <a:lnTo>
                    <a:pt x="209" y="70"/>
                  </a:lnTo>
                  <a:lnTo>
                    <a:pt x="212" y="67"/>
                  </a:lnTo>
                  <a:lnTo>
                    <a:pt x="214" y="64"/>
                  </a:lnTo>
                  <a:lnTo>
                    <a:pt x="217" y="60"/>
                  </a:lnTo>
                  <a:lnTo>
                    <a:pt x="219" y="56"/>
                  </a:lnTo>
                  <a:lnTo>
                    <a:pt x="222" y="53"/>
                  </a:lnTo>
                  <a:lnTo>
                    <a:pt x="224" y="49"/>
                  </a:lnTo>
                  <a:lnTo>
                    <a:pt x="214" y="56"/>
                  </a:lnTo>
                  <a:lnTo>
                    <a:pt x="204" y="64"/>
                  </a:lnTo>
                  <a:lnTo>
                    <a:pt x="193" y="70"/>
                  </a:lnTo>
                  <a:lnTo>
                    <a:pt x="181" y="76"/>
                  </a:lnTo>
                  <a:lnTo>
                    <a:pt x="170" y="79"/>
                  </a:lnTo>
                  <a:lnTo>
                    <a:pt x="157" y="82"/>
                  </a:lnTo>
                  <a:lnTo>
                    <a:pt x="145" y="84"/>
                  </a:lnTo>
                  <a:lnTo>
                    <a:pt x="132" y="84"/>
                  </a:lnTo>
                  <a:lnTo>
                    <a:pt x="122" y="84"/>
                  </a:lnTo>
                  <a:lnTo>
                    <a:pt x="112" y="83"/>
                  </a:lnTo>
                  <a:lnTo>
                    <a:pt x="101" y="82"/>
                  </a:lnTo>
                  <a:lnTo>
                    <a:pt x="92" y="78"/>
                  </a:lnTo>
                  <a:lnTo>
                    <a:pt x="82" y="76"/>
                  </a:lnTo>
                  <a:lnTo>
                    <a:pt x="73" y="71"/>
                  </a:lnTo>
                  <a:lnTo>
                    <a:pt x="64" y="67"/>
                  </a:lnTo>
                  <a:lnTo>
                    <a:pt x="56" y="61"/>
                  </a:lnTo>
                  <a:lnTo>
                    <a:pt x="47" y="55"/>
                  </a:lnTo>
                  <a:lnTo>
                    <a:pt x="40" y="49"/>
                  </a:lnTo>
                  <a:lnTo>
                    <a:pt x="32" y="42"/>
                  </a:lnTo>
                  <a:lnTo>
                    <a:pt x="25" y="35"/>
                  </a:lnTo>
                  <a:lnTo>
                    <a:pt x="18" y="28"/>
                  </a:lnTo>
                  <a:lnTo>
                    <a:pt x="12" y="19"/>
                  </a:lnTo>
                  <a:lnTo>
                    <a:pt x="6" y="10"/>
                  </a:lnTo>
                  <a:lnTo>
                    <a:pt x="0" y="0"/>
                  </a:lnTo>
                  <a:lnTo>
                    <a:pt x="1" y="5"/>
                  </a:lnTo>
                  <a:lnTo>
                    <a:pt x="2" y="10"/>
                  </a:lnTo>
                  <a:lnTo>
                    <a:pt x="4" y="13"/>
                  </a:lnTo>
                  <a:lnTo>
                    <a:pt x="5" y="18"/>
                  </a:lnTo>
                  <a:lnTo>
                    <a:pt x="7" y="23"/>
                  </a:lnTo>
                  <a:lnTo>
                    <a:pt x="8" y="26"/>
                  </a:lnTo>
                  <a:lnTo>
                    <a:pt x="10" y="30"/>
                  </a:lnTo>
                  <a:lnTo>
                    <a:pt x="12" y="35"/>
                  </a:lnTo>
                  <a:close/>
                </a:path>
              </a:pathLst>
            </a:custGeom>
            <a:solidFill>
              <a:srgbClr val="F2AF91"/>
            </a:solidFill>
            <a:ln w="9525">
              <a:noFill/>
              <a:round/>
              <a:headEnd/>
              <a:tailEnd/>
            </a:ln>
          </p:spPr>
          <p:txBody>
            <a:bodyPr/>
            <a:lstStyle/>
            <a:p>
              <a:endParaRPr lang="zh-CN" altLang="en-US"/>
            </a:p>
          </p:txBody>
        </p:sp>
        <p:sp>
          <p:nvSpPr>
            <p:cNvPr id="232" name="Freeform 11"/>
            <p:cNvSpPr>
              <a:spLocks/>
            </p:cNvSpPr>
            <p:nvPr/>
          </p:nvSpPr>
          <p:spPr bwMode="auto">
            <a:xfrm>
              <a:off x="1135" y="2674"/>
              <a:ext cx="47" cy="18"/>
            </a:xfrm>
            <a:custGeom>
              <a:avLst/>
              <a:gdLst>
                <a:gd name="T0" fmla="*/ 0 w 235"/>
                <a:gd name="T1" fmla="*/ 0 h 106"/>
                <a:gd name="T2" fmla="*/ 0 w 235"/>
                <a:gd name="T3" fmla="*/ 0 h 106"/>
                <a:gd name="T4" fmla="*/ 0 w 235"/>
                <a:gd name="T5" fmla="*/ 0 h 106"/>
                <a:gd name="T6" fmla="*/ 0 w 235"/>
                <a:gd name="T7" fmla="*/ 0 h 106"/>
                <a:gd name="T8" fmla="*/ 0 w 235"/>
                <a:gd name="T9" fmla="*/ 0 h 106"/>
                <a:gd name="T10" fmla="*/ 0 w 235"/>
                <a:gd name="T11" fmla="*/ 0 h 106"/>
                <a:gd name="T12" fmla="*/ 0 w 235"/>
                <a:gd name="T13" fmla="*/ 0 h 106"/>
                <a:gd name="T14" fmla="*/ 0 w 235"/>
                <a:gd name="T15" fmla="*/ 0 h 106"/>
                <a:gd name="T16" fmla="*/ 0 w 235"/>
                <a:gd name="T17" fmla="*/ 0 h 106"/>
                <a:gd name="T18" fmla="*/ 0 w 235"/>
                <a:gd name="T19" fmla="*/ 0 h 106"/>
                <a:gd name="T20" fmla="*/ 0 w 235"/>
                <a:gd name="T21" fmla="*/ 0 h 106"/>
                <a:gd name="T22" fmla="*/ 0 w 235"/>
                <a:gd name="T23" fmla="*/ 0 h 106"/>
                <a:gd name="T24" fmla="*/ 0 w 235"/>
                <a:gd name="T25" fmla="*/ 0 h 106"/>
                <a:gd name="T26" fmla="*/ 0 w 235"/>
                <a:gd name="T27" fmla="*/ 0 h 106"/>
                <a:gd name="T28" fmla="*/ 0 w 235"/>
                <a:gd name="T29" fmla="*/ 0 h 106"/>
                <a:gd name="T30" fmla="*/ 0 w 235"/>
                <a:gd name="T31" fmla="*/ 0 h 106"/>
                <a:gd name="T32" fmla="*/ 0 w 235"/>
                <a:gd name="T33" fmla="*/ 0 h 106"/>
                <a:gd name="T34" fmla="*/ 0 w 235"/>
                <a:gd name="T35" fmla="*/ 0 h 106"/>
                <a:gd name="T36" fmla="*/ 0 w 235"/>
                <a:gd name="T37" fmla="*/ 0 h 106"/>
                <a:gd name="T38" fmla="*/ 0 w 235"/>
                <a:gd name="T39" fmla="*/ 0 h 106"/>
                <a:gd name="T40" fmla="*/ 0 w 235"/>
                <a:gd name="T41" fmla="*/ 0 h 106"/>
                <a:gd name="T42" fmla="*/ 0 w 235"/>
                <a:gd name="T43" fmla="*/ 0 h 106"/>
                <a:gd name="T44" fmla="*/ 0 w 235"/>
                <a:gd name="T45" fmla="*/ 0 h 106"/>
                <a:gd name="T46" fmla="*/ 0 w 235"/>
                <a:gd name="T47" fmla="*/ 0 h 106"/>
                <a:gd name="T48" fmla="*/ 0 w 235"/>
                <a:gd name="T49" fmla="*/ 0 h 106"/>
                <a:gd name="T50" fmla="*/ 0 w 235"/>
                <a:gd name="T51" fmla="*/ 0 h 106"/>
                <a:gd name="T52" fmla="*/ 0 w 235"/>
                <a:gd name="T53" fmla="*/ 0 h 106"/>
                <a:gd name="T54" fmla="*/ 0 w 235"/>
                <a:gd name="T55" fmla="*/ 0 h 106"/>
                <a:gd name="T56" fmla="*/ 0 w 235"/>
                <a:gd name="T57" fmla="*/ 0 h 106"/>
                <a:gd name="T58" fmla="*/ 0 w 235"/>
                <a:gd name="T59" fmla="*/ 0 h 106"/>
                <a:gd name="T60" fmla="*/ 0 w 235"/>
                <a:gd name="T61" fmla="*/ 0 h 106"/>
                <a:gd name="T62" fmla="*/ 0 w 235"/>
                <a:gd name="T63" fmla="*/ 0 h 106"/>
                <a:gd name="T64" fmla="*/ 0 w 235"/>
                <a:gd name="T65" fmla="*/ 0 h 106"/>
                <a:gd name="T66" fmla="*/ 0 w 235"/>
                <a:gd name="T67" fmla="*/ 0 h 1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5"/>
                <a:gd name="T103" fmla="*/ 0 h 106"/>
                <a:gd name="T104" fmla="*/ 235 w 235"/>
                <a:gd name="T105" fmla="*/ 106 h 1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5" h="106">
                  <a:moveTo>
                    <a:pt x="8" y="33"/>
                  </a:moveTo>
                  <a:lnTo>
                    <a:pt x="20" y="50"/>
                  </a:lnTo>
                  <a:lnTo>
                    <a:pt x="33" y="63"/>
                  </a:lnTo>
                  <a:lnTo>
                    <a:pt x="47" y="76"/>
                  </a:lnTo>
                  <a:lnTo>
                    <a:pt x="63" y="87"/>
                  </a:lnTo>
                  <a:lnTo>
                    <a:pt x="71" y="90"/>
                  </a:lnTo>
                  <a:lnTo>
                    <a:pt x="79" y="95"/>
                  </a:lnTo>
                  <a:lnTo>
                    <a:pt x="88" y="98"/>
                  </a:lnTo>
                  <a:lnTo>
                    <a:pt x="97" y="101"/>
                  </a:lnTo>
                  <a:lnTo>
                    <a:pt x="107" y="104"/>
                  </a:lnTo>
                  <a:lnTo>
                    <a:pt x="116" y="105"/>
                  </a:lnTo>
                  <a:lnTo>
                    <a:pt x="126" y="106"/>
                  </a:lnTo>
                  <a:lnTo>
                    <a:pt x="135" y="106"/>
                  </a:lnTo>
                  <a:lnTo>
                    <a:pt x="146" y="106"/>
                  </a:lnTo>
                  <a:lnTo>
                    <a:pt x="157" y="104"/>
                  </a:lnTo>
                  <a:lnTo>
                    <a:pt x="168" y="102"/>
                  </a:lnTo>
                  <a:lnTo>
                    <a:pt x="179" y="99"/>
                  </a:lnTo>
                  <a:lnTo>
                    <a:pt x="189" y="95"/>
                  </a:lnTo>
                  <a:lnTo>
                    <a:pt x="199" y="90"/>
                  </a:lnTo>
                  <a:lnTo>
                    <a:pt x="209" y="84"/>
                  </a:lnTo>
                  <a:lnTo>
                    <a:pt x="218" y="78"/>
                  </a:lnTo>
                  <a:lnTo>
                    <a:pt x="220" y="76"/>
                  </a:lnTo>
                  <a:lnTo>
                    <a:pt x="222" y="72"/>
                  </a:lnTo>
                  <a:lnTo>
                    <a:pt x="224" y="70"/>
                  </a:lnTo>
                  <a:lnTo>
                    <a:pt x="226" y="66"/>
                  </a:lnTo>
                  <a:lnTo>
                    <a:pt x="228" y="63"/>
                  </a:lnTo>
                  <a:lnTo>
                    <a:pt x="231" y="59"/>
                  </a:lnTo>
                  <a:lnTo>
                    <a:pt x="233" y="57"/>
                  </a:lnTo>
                  <a:lnTo>
                    <a:pt x="235" y="53"/>
                  </a:lnTo>
                  <a:lnTo>
                    <a:pt x="235" y="52"/>
                  </a:lnTo>
                  <a:lnTo>
                    <a:pt x="235" y="51"/>
                  </a:lnTo>
                  <a:lnTo>
                    <a:pt x="224" y="62"/>
                  </a:lnTo>
                  <a:lnTo>
                    <a:pt x="213" y="70"/>
                  </a:lnTo>
                  <a:lnTo>
                    <a:pt x="201" y="77"/>
                  </a:lnTo>
                  <a:lnTo>
                    <a:pt x="189" y="83"/>
                  </a:lnTo>
                  <a:lnTo>
                    <a:pt x="176" y="88"/>
                  </a:lnTo>
                  <a:lnTo>
                    <a:pt x="163" y="92"/>
                  </a:lnTo>
                  <a:lnTo>
                    <a:pt x="149" y="94"/>
                  </a:lnTo>
                  <a:lnTo>
                    <a:pt x="135" y="95"/>
                  </a:lnTo>
                  <a:lnTo>
                    <a:pt x="124" y="95"/>
                  </a:lnTo>
                  <a:lnTo>
                    <a:pt x="114" y="94"/>
                  </a:lnTo>
                  <a:lnTo>
                    <a:pt x="103" y="92"/>
                  </a:lnTo>
                  <a:lnTo>
                    <a:pt x="93" y="88"/>
                  </a:lnTo>
                  <a:lnTo>
                    <a:pt x="83" y="84"/>
                  </a:lnTo>
                  <a:lnTo>
                    <a:pt x="73" y="80"/>
                  </a:lnTo>
                  <a:lnTo>
                    <a:pt x="64" y="75"/>
                  </a:lnTo>
                  <a:lnTo>
                    <a:pt x="55" y="69"/>
                  </a:lnTo>
                  <a:lnTo>
                    <a:pt x="47" y="63"/>
                  </a:lnTo>
                  <a:lnTo>
                    <a:pt x="39" y="56"/>
                  </a:lnTo>
                  <a:lnTo>
                    <a:pt x="31" y="47"/>
                  </a:lnTo>
                  <a:lnTo>
                    <a:pt x="24" y="39"/>
                  </a:lnTo>
                  <a:lnTo>
                    <a:pt x="17" y="30"/>
                  </a:lnTo>
                  <a:lnTo>
                    <a:pt x="11" y="21"/>
                  </a:lnTo>
                  <a:lnTo>
                    <a:pt x="6" y="11"/>
                  </a:lnTo>
                  <a:lnTo>
                    <a:pt x="0" y="0"/>
                  </a:lnTo>
                  <a:lnTo>
                    <a:pt x="1" y="5"/>
                  </a:lnTo>
                  <a:lnTo>
                    <a:pt x="2" y="9"/>
                  </a:lnTo>
                  <a:lnTo>
                    <a:pt x="2" y="14"/>
                  </a:lnTo>
                  <a:lnTo>
                    <a:pt x="3" y="17"/>
                  </a:lnTo>
                  <a:lnTo>
                    <a:pt x="4" y="21"/>
                  </a:lnTo>
                  <a:lnTo>
                    <a:pt x="5" y="26"/>
                  </a:lnTo>
                  <a:lnTo>
                    <a:pt x="7" y="29"/>
                  </a:lnTo>
                  <a:lnTo>
                    <a:pt x="8" y="33"/>
                  </a:lnTo>
                  <a:close/>
                </a:path>
              </a:pathLst>
            </a:custGeom>
            <a:solidFill>
              <a:srgbClr val="F2B191"/>
            </a:solidFill>
            <a:ln w="9525">
              <a:noFill/>
              <a:round/>
              <a:headEnd/>
              <a:tailEnd/>
            </a:ln>
          </p:spPr>
          <p:txBody>
            <a:bodyPr/>
            <a:lstStyle/>
            <a:p>
              <a:endParaRPr lang="zh-CN" altLang="en-US"/>
            </a:p>
          </p:txBody>
        </p:sp>
        <p:sp>
          <p:nvSpPr>
            <p:cNvPr id="233" name="Freeform 12"/>
            <p:cNvSpPr>
              <a:spLocks/>
            </p:cNvSpPr>
            <p:nvPr/>
          </p:nvSpPr>
          <p:spPr bwMode="auto">
            <a:xfrm>
              <a:off x="1134" y="2672"/>
              <a:ext cx="49" cy="19"/>
            </a:xfrm>
            <a:custGeom>
              <a:avLst/>
              <a:gdLst>
                <a:gd name="T0" fmla="*/ 0 w 242"/>
                <a:gd name="T1" fmla="*/ 0 h 114"/>
                <a:gd name="T2" fmla="*/ 0 w 242"/>
                <a:gd name="T3" fmla="*/ 0 h 114"/>
                <a:gd name="T4" fmla="*/ 0 w 242"/>
                <a:gd name="T5" fmla="*/ 0 h 114"/>
                <a:gd name="T6" fmla="*/ 0 w 242"/>
                <a:gd name="T7" fmla="*/ 0 h 114"/>
                <a:gd name="T8" fmla="*/ 0 w 242"/>
                <a:gd name="T9" fmla="*/ 0 h 114"/>
                <a:gd name="T10" fmla="*/ 0 w 242"/>
                <a:gd name="T11" fmla="*/ 0 h 114"/>
                <a:gd name="T12" fmla="*/ 0 w 242"/>
                <a:gd name="T13" fmla="*/ 0 h 114"/>
                <a:gd name="T14" fmla="*/ 0 w 242"/>
                <a:gd name="T15" fmla="*/ 0 h 114"/>
                <a:gd name="T16" fmla="*/ 0 w 242"/>
                <a:gd name="T17" fmla="*/ 0 h 114"/>
                <a:gd name="T18" fmla="*/ 0 w 242"/>
                <a:gd name="T19" fmla="*/ 0 h 114"/>
                <a:gd name="T20" fmla="*/ 0 w 242"/>
                <a:gd name="T21" fmla="*/ 0 h 114"/>
                <a:gd name="T22" fmla="*/ 0 w 242"/>
                <a:gd name="T23" fmla="*/ 0 h 114"/>
                <a:gd name="T24" fmla="*/ 0 w 242"/>
                <a:gd name="T25" fmla="*/ 0 h 114"/>
                <a:gd name="T26" fmla="*/ 0 w 242"/>
                <a:gd name="T27" fmla="*/ 0 h 114"/>
                <a:gd name="T28" fmla="*/ 0 w 242"/>
                <a:gd name="T29" fmla="*/ 0 h 114"/>
                <a:gd name="T30" fmla="*/ 0 w 242"/>
                <a:gd name="T31" fmla="*/ 0 h 114"/>
                <a:gd name="T32" fmla="*/ 0 w 242"/>
                <a:gd name="T33" fmla="*/ 0 h 114"/>
                <a:gd name="T34" fmla="*/ 0 w 242"/>
                <a:gd name="T35" fmla="*/ 0 h 114"/>
                <a:gd name="T36" fmla="*/ 0 w 242"/>
                <a:gd name="T37" fmla="*/ 0 h 114"/>
                <a:gd name="T38" fmla="*/ 0 w 242"/>
                <a:gd name="T39" fmla="*/ 0 h 114"/>
                <a:gd name="T40" fmla="*/ 0 w 242"/>
                <a:gd name="T41" fmla="*/ 0 h 114"/>
                <a:gd name="T42" fmla="*/ 0 w 242"/>
                <a:gd name="T43" fmla="*/ 0 h 114"/>
                <a:gd name="T44" fmla="*/ 0 w 242"/>
                <a:gd name="T45" fmla="*/ 0 h 114"/>
                <a:gd name="T46" fmla="*/ 0 w 242"/>
                <a:gd name="T47" fmla="*/ 0 h 114"/>
                <a:gd name="T48" fmla="*/ 0 w 242"/>
                <a:gd name="T49" fmla="*/ 0 h 114"/>
                <a:gd name="T50" fmla="*/ 0 w 242"/>
                <a:gd name="T51" fmla="*/ 0 h 114"/>
                <a:gd name="T52" fmla="*/ 0 w 242"/>
                <a:gd name="T53" fmla="*/ 0 h 114"/>
                <a:gd name="T54" fmla="*/ 0 w 242"/>
                <a:gd name="T55" fmla="*/ 0 h 114"/>
                <a:gd name="T56" fmla="*/ 0 w 242"/>
                <a:gd name="T57" fmla="*/ 0 h 114"/>
                <a:gd name="T58" fmla="*/ 0 w 242"/>
                <a:gd name="T59" fmla="*/ 0 h 114"/>
                <a:gd name="T60" fmla="*/ 0 w 242"/>
                <a:gd name="T61" fmla="*/ 0 h 114"/>
                <a:gd name="T62" fmla="*/ 0 w 242"/>
                <a:gd name="T63" fmla="*/ 0 h 114"/>
                <a:gd name="T64" fmla="*/ 0 w 242"/>
                <a:gd name="T65" fmla="*/ 0 h 114"/>
                <a:gd name="T66" fmla="*/ 0 w 242"/>
                <a:gd name="T67" fmla="*/ 0 h 114"/>
                <a:gd name="T68" fmla="*/ 0 w 242"/>
                <a:gd name="T69" fmla="*/ 0 h 114"/>
                <a:gd name="T70" fmla="*/ 0 w 242"/>
                <a:gd name="T71" fmla="*/ 0 h 1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114"/>
                <a:gd name="T110" fmla="*/ 242 w 242"/>
                <a:gd name="T111" fmla="*/ 114 h 1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114">
                  <a:moveTo>
                    <a:pt x="4" y="30"/>
                  </a:moveTo>
                  <a:lnTo>
                    <a:pt x="10" y="40"/>
                  </a:lnTo>
                  <a:lnTo>
                    <a:pt x="16" y="49"/>
                  </a:lnTo>
                  <a:lnTo>
                    <a:pt x="22" y="58"/>
                  </a:lnTo>
                  <a:lnTo>
                    <a:pt x="29" y="65"/>
                  </a:lnTo>
                  <a:lnTo>
                    <a:pt x="36" y="72"/>
                  </a:lnTo>
                  <a:lnTo>
                    <a:pt x="44" y="79"/>
                  </a:lnTo>
                  <a:lnTo>
                    <a:pt x="51" y="85"/>
                  </a:lnTo>
                  <a:lnTo>
                    <a:pt x="60" y="91"/>
                  </a:lnTo>
                  <a:lnTo>
                    <a:pt x="68" y="97"/>
                  </a:lnTo>
                  <a:lnTo>
                    <a:pt x="77" y="101"/>
                  </a:lnTo>
                  <a:lnTo>
                    <a:pt x="86" y="106"/>
                  </a:lnTo>
                  <a:lnTo>
                    <a:pt x="96" y="108"/>
                  </a:lnTo>
                  <a:lnTo>
                    <a:pt x="105" y="112"/>
                  </a:lnTo>
                  <a:lnTo>
                    <a:pt x="116" y="113"/>
                  </a:lnTo>
                  <a:lnTo>
                    <a:pt x="126" y="114"/>
                  </a:lnTo>
                  <a:lnTo>
                    <a:pt x="136" y="114"/>
                  </a:lnTo>
                  <a:lnTo>
                    <a:pt x="149" y="114"/>
                  </a:lnTo>
                  <a:lnTo>
                    <a:pt x="161" y="112"/>
                  </a:lnTo>
                  <a:lnTo>
                    <a:pt x="174" y="109"/>
                  </a:lnTo>
                  <a:lnTo>
                    <a:pt x="185" y="106"/>
                  </a:lnTo>
                  <a:lnTo>
                    <a:pt x="197" y="100"/>
                  </a:lnTo>
                  <a:lnTo>
                    <a:pt x="208" y="94"/>
                  </a:lnTo>
                  <a:lnTo>
                    <a:pt x="218" y="86"/>
                  </a:lnTo>
                  <a:lnTo>
                    <a:pt x="228" y="79"/>
                  </a:lnTo>
                  <a:lnTo>
                    <a:pt x="229" y="78"/>
                  </a:lnTo>
                  <a:lnTo>
                    <a:pt x="230" y="76"/>
                  </a:lnTo>
                  <a:lnTo>
                    <a:pt x="232" y="74"/>
                  </a:lnTo>
                  <a:lnTo>
                    <a:pt x="232" y="73"/>
                  </a:lnTo>
                  <a:lnTo>
                    <a:pt x="233" y="72"/>
                  </a:lnTo>
                  <a:lnTo>
                    <a:pt x="234" y="70"/>
                  </a:lnTo>
                  <a:lnTo>
                    <a:pt x="235" y="68"/>
                  </a:lnTo>
                  <a:lnTo>
                    <a:pt x="236" y="67"/>
                  </a:lnTo>
                  <a:lnTo>
                    <a:pt x="237" y="65"/>
                  </a:lnTo>
                  <a:lnTo>
                    <a:pt x="237" y="64"/>
                  </a:lnTo>
                  <a:lnTo>
                    <a:pt x="238" y="61"/>
                  </a:lnTo>
                  <a:lnTo>
                    <a:pt x="239" y="59"/>
                  </a:lnTo>
                  <a:lnTo>
                    <a:pt x="240" y="58"/>
                  </a:lnTo>
                  <a:lnTo>
                    <a:pt x="241" y="55"/>
                  </a:lnTo>
                  <a:lnTo>
                    <a:pt x="241" y="54"/>
                  </a:lnTo>
                  <a:lnTo>
                    <a:pt x="242" y="52"/>
                  </a:lnTo>
                  <a:lnTo>
                    <a:pt x="230" y="64"/>
                  </a:lnTo>
                  <a:lnTo>
                    <a:pt x="219" y="73"/>
                  </a:lnTo>
                  <a:lnTo>
                    <a:pt x="207" y="83"/>
                  </a:lnTo>
                  <a:lnTo>
                    <a:pt x="194" y="90"/>
                  </a:lnTo>
                  <a:lnTo>
                    <a:pt x="180" y="96"/>
                  </a:lnTo>
                  <a:lnTo>
                    <a:pt x="166" y="100"/>
                  </a:lnTo>
                  <a:lnTo>
                    <a:pt x="151" y="103"/>
                  </a:lnTo>
                  <a:lnTo>
                    <a:pt x="136" y="103"/>
                  </a:lnTo>
                  <a:lnTo>
                    <a:pt x="125" y="103"/>
                  </a:lnTo>
                  <a:lnTo>
                    <a:pt x="114" y="102"/>
                  </a:lnTo>
                  <a:lnTo>
                    <a:pt x="102" y="100"/>
                  </a:lnTo>
                  <a:lnTo>
                    <a:pt x="92" y="96"/>
                  </a:lnTo>
                  <a:lnTo>
                    <a:pt x="82" y="92"/>
                  </a:lnTo>
                  <a:lnTo>
                    <a:pt x="72" y="88"/>
                  </a:lnTo>
                  <a:lnTo>
                    <a:pt x="63" y="82"/>
                  </a:lnTo>
                  <a:lnTo>
                    <a:pt x="54" y="74"/>
                  </a:lnTo>
                  <a:lnTo>
                    <a:pt x="45" y="67"/>
                  </a:lnTo>
                  <a:lnTo>
                    <a:pt x="37" y="60"/>
                  </a:lnTo>
                  <a:lnTo>
                    <a:pt x="30" y="52"/>
                  </a:lnTo>
                  <a:lnTo>
                    <a:pt x="23" y="42"/>
                  </a:lnTo>
                  <a:lnTo>
                    <a:pt x="16" y="32"/>
                  </a:lnTo>
                  <a:lnTo>
                    <a:pt x="10" y="22"/>
                  </a:lnTo>
                  <a:lnTo>
                    <a:pt x="5" y="11"/>
                  </a:lnTo>
                  <a:lnTo>
                    <a:pt x="0" y="0"/>
                  </a:lnTo>
                  <a:lnTo>
                    <a:pt x="0" y="4"/>
                  </a:lnTo>
                  <a:lnTo>
                    <a:pt x="1" y="7"/>
                  </a:lnTo>
                  <a:lnTo>
                    <a:pt x="1" y="11"/>
                  </a:lnTo>
                  <a:lnTo>
                    <a:pt x="1" y="16"/>
                  </a:lnTo>
                  <a:lnTo>
                    <a:pt x="2" y="19"/>
                  </a:lnTo>
                  <a:lnTo>
                    <a:pt x="3" y="23"/>
                  </a:lnTo>
                  <a:lnTo>
                    <a:pt x="3" y="26"/>
                  </a:lnTo>
                  <a:lnTo>
                    <a:pt x="4" y="30"/>
                  </a:lnTo>
                  <a:close/>
                </a:path>
              </a:pathLst>
            </a:custGeom>
            <a:solidFill>
              <a:srgbClr val="F2B493"/>
            </a:solidFill>
            <a:ln w="9525">
              <a:noFill/>
              <a:round/>
              <a:headEnd/>
              <a:tailEnd/>
            </a:ln>
          </p:spPr>
          <p:txBody>
            <a:bodyPr/>
            <a:lstStyle/>
            <a:p>
              <a:endParaRPr lang="zh-CN" altLang="en-US"/>
            </a:p>
          </p:txBody>
        </p:sp>
        <p:sp>
          <p:nvSpPr>
            <p:cNvPr id="234" name="Freeform 13"/>
            <p:cNvSpPr>
              <a:spLocks/>
            </p:cNvSpPr>
            <p:nvPr/>
          </p:nvSpPr>
          <p:spPr bwMode="auto">
            <a:xfrm>
              <a:off x="1134" y="2669"/>
              <a:ext cx="50" cy="21"/>
            </a:xfrm>
            <a:custGeom>
              <a:avLst/>
              <a:gdLst>
                <a:gd name="T0" fmla="*/ 0 w 246"/>
                <a:gd name="T1" fmla="*/ 0 h 123"/>
                <a:gd name="T2" fmla="*/ 0 w 246"/>
                <a:gd name="T3" fmla="*/ 0 h 123"/>
                <a:gd name="T4" fmla="*/ 0 w 246"/>
                <a:gd name="T5" fmla="*/ 0 h 123"/>
                <a:gd name="T6" fmla="*/ 0 w 246"/>
                <a:gd name="T7" fmla="*/ 0 h 123"/>
                <a:gd name="T8" fmla="*/ 0 w 246"/>
                <a:gd name="T9" fmla="*/ 0 h 123"/>
                <a:gd name="T10" fmla="*/ 0 w 246"/>
                <a:gd name="T11" fmla="*/ 0 h 123"/>
                <a:gd name="T12" fmla="*/ 0 w 246"/>
                <a:gd name="T13" fmla="*/ 0 h 123"/>
                <a:gd name="T14" fmla="*/ 0 w 246"/>
                <a:gd name="T15" fmla="*/ 0 h 123"/>
                <a:gd name="T16" fmla="*/ 0 w 246"/>
                <a:gd name="T17" fmla="*/ 0 h 123"/>
                <a:gd name="T18" fmla="*/ 0 w 246"/>
                <a:gd name="T19" fmla="*/ 0 h 123"/>
                <a:gd name="T20" fmla="*/ 0 w 246"/>
                <a:gd name="T21" fmla="*/ 0 h 123"/>
                <a:gd name="T22" fmla="*/ 0 w 246"/>
                <a:gd name="T23" fmla="*/ 0 h 123"/>
                <a:gd name="T24" fmla="*/ 0 w 246"/>
                <a:gd name="T25" fmla="*/ 0 h 123"/>
                <a:gd name="T26" fmla="*/ 0 w 246"/>
                <a:gd name="T27" fmla="*/ 0 h 123"/>
                <a:gd name="T28" fmla="*/ 0 w 246"/>
                <a:gd name="T29" fmla="*/ 0 h 123"/>
                <a:gd name="T30" fmla="*/ 0 w 246"/>
                <a:gd name="T31" fmla="*/ 0 h 123"/>
                <a:gd name="T32" fmla="*/ 0 w 246"/>
                <a:gd name="T33" fmla="*/ 0 h 123"/>
                <a:gd name="T34" fmla="*/ 0 w 246"/>
                <a:gd name="T35" fmla="*/ 0 h 123"/>
                <a:gd name="T36" fmla="*/ 0 w 246"/>
                <a:gd name="T37" fmla="*/ 0 h 123"/>
                <a:gd name="T38" fmla="*/ 0 w 246"/>
                <a:gd name="T39" fmla="*/ 0 h 123"/>
                <a:gd name="T40" fmla="*/ 0 w 246"/>
                <a:gd name="T41" fmla="*/ 0 h 123"/>
                <a:gd name="T42" fmla="*/ 0 w 246"/>
                <a:gd name="T43" fmla="*/ 0 h 123"/>
                <a:gd name="T44" fmla="*/ 0 w 246"/>
                <a:gd name="T45" fmla="*/ 0 h 123"/>
                <a:gd name="T46" fmla="*/ 0 w 246"/>
                <a:gd name="T47" fmla="*/ 0 h 123"/>
                <a:gd name="T48" fmla="*/ 0 w 246"/>
                <a:gd name="T49" fmla="*/ 0 h 123"/>
                <a:gd name="T50" fmla="*/ 0 w 246"/>
                <a:gd name="T51" fmla="*/ 0 h 123"/>
                <a:gd name="T52" fmla="*/ 0 w 246"/>
                <a:gd name="T53" fmla="*/ 0 h 123"/>
                <a:gd name="T54" fmla="*/ 0 w 246"/>
                <a:gd name="T55" fmla="*/ 0 h 123"/>
                <a:gd name="T56" fmla="*/ 0 w 246"/>
                <a:gd name="T57" fmla="*/ 0 h 123"/>
                <a:gd name="T58" fmla="*/ 0 w 246"/>
                <a:gd name="T59" fmla="*/ 0 h 123"/>
                <a:gd name="T60" fmla="*/ 0 w 246"/>
                <a:gd name="T61" fmla="*/ 0 h 123"/>
                <a:gd name="T62" fmla="*/ 0 w 246"/>
                <a:gd name="T63" fmla="*/ 0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
                <a:gd name="T97" fmla="*/ 0 h 123"/>
                <a:gd name="T98" fmla="*/ 246 w 246"/>
                <a:gd name="T99" fmla="*/ 123 h 1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 h="123">
                  <a:moveTo>
                    <a:pt x="1" y="28"/>
                  </a:moveTo>
                  <a:lnTo>
                    <a:pt x="7" y="39"/>
                  </a:lnTo>
                  <a:lnTo>
                    <a:pt x="12" y="49"/>
                  </a:lnTo>
                  <a:lnTo>
                    <a:pt x="18" y="58"/>
                  </a:lnTo>
                  <a:lnTo>
                    <a:pt x="25" y="67"/>
                  </a:lnTo>
                  <a:lnTo>
                    <a:pt x="32" y="75"/>
                  </a:lnTo>
                  <a:lnTo>
                    <a:pt x="40" y="84"/>
                  </a:lnTo>
                  <a:lnTo>
                    <a:pt x="48" y="91"/>
                  </a:lnTo>
                  <a:lnTo>
                    <a:pt x="56" y="97"/>
                  </a:lnTo>
                  <a:lnTo>
                    <a:pt x="65" y="103"/>
                  </a:lnTo>
                  <a:lnTo>
                    <a:pt x="74" y="108"/>
                  </a:lnTo>
                  <a:lnTo>
                    <a:pt x="84" y="112"/>
                  </a:lnTo>
                  <a:lnTo>
                    <a:pt x="94" y="116"/>
                  </a:lnTo>
                  <a:lnTo>
                    <a:pt x="104" y="120"/>
                  </a:lnTo>
                  <a:lnTo>
                    <a:pt x="115" y="122"/>
                  </a:lnTo>
                  <a:lnTo>
                    <a:pt x="125" y="123"/>
                  </a:lnTo>
                  <a:lnTo>
                    <a:pt x="136" y="123"/>
                  </a:lnTo>
                  <a:lnTo>
                    <a:pt x="150" y="122"/>
                  </a:lnTo>
                  <a:lnTo>
                    <a:pt x="164" y="120"/>
                  </a:lnTo>
                  <a:lnTo>
                    <a:pt x="177" y="116"/>
                  </a:lnTo>
                  <a:lnTo>
                    <a:pt x="190" y="111"/>
                  </a:lnTo>
                  <a:lnTo>
                    <a:pt x="202" y="105"/>
                  </a:lnTo>
                  <a:lnTo>
                    <a:pt x="214" y="98"/>
                  </a:lnTo>
                  <a:lnTo>
                    <a:pt x="225" y="90"/>
                  </a:lnTo>
                  <a:lnTo>
                    <a:pt x="236" y="79"/>
                  </a:lnTo>
                  <a:lnTo>
                    <a:pt x="238" y="76"/>
                  </a:lnTo>
                  <a:lnTo>
                    <a:pt x="239" y="73"/>
                  </a:lnTo>
                  <a:lnTo>
                    <a:pt x="241" y="69"/>
                  </a:lnTo>
                  <a:lnTo>
                    <a:pt x="242" y="66"/>
                  </a:lnTo>
                  <a:lnTo>
                    <a:pt x="243" y="62"/>
                  </a:lnTo>
                  <a:lnTo>
                    <a:pt x="244" y="60"/>
                  </a:lnTo>
                  <a:lnTo>
                    <a:pt x="245" y="56"/>
                  </a:lnTo>
                  <a:lnTo>
                    <a:pt x="246" y="52"/>
                  </a:lnTo>
                  <a:lnTo>
                    <a:pt x="236" y="66"/>
                  </a:lnTo>
                  <a:lnTo>
                    <a:pt x="223" y="78"/>
                  </a:lnTo>
                  <a:lnTo>
                    <a:pt x="211" y="87"/>
                  </a:lnTo>
                  <a:lnTo>
                    <a:pt x="197" y="96"/>
                  </a:lnTo>
                  <a:lnTo>
                    <a:pt x="183" y="103"/>
                  </a:lnTo>
                  <a:lnTo>
                    <a:pt x="168" y="108"/>
                  </a:lnTo>
                  <a:lnTo>
                    <a:pt x="152" y="111"/>
                  </a:lnTo>
                  <a:lnTo>
                    <a:pt x="136" y="112"/>
                  </a:lnTo>
                  <a:lnTo>
                    <a:pt x="125" y="112"/>
                  </a:lnTo>
                  <a:lnTo>
                    <a:pt x="113" y="110"/>
                  </a:lnTo>
                  <a:lnTo>
                    <a:pt x="101" y="108"/>
                  </a:lnTo>
                  <a:lnTo>
                    <a:pt x="91" y="104"/>
                  </a:lnTo>
                  <a:lnTo>
                    <a:pt x="80" y="99"/>
                  </a:lnTo>
                  <a:lnTo>
                    <a:pt x="70" y="94"/>
                  </a:lnTo>
                  <a:lnTo>
                    <a:pt x="61" y="87"/>
                  </a:lnTo>
                  <a:lnTo>
                    <a:pt x="52" y="80"/>
                  </a:lnTo>
                  <a:lnTo>
                    <a:pt x="43" y="73"/>
                  </a:lnTo>
                  <a:lnTo>
                    <a:pt x="35" y="64"/>
                  </a:lnTo>
                  <a:lnTo>
                    <a:pt x="28" y="55"/>
                  </a:lnTo>
                  <a:lnTo>
                    <a:pt x="21" y="45"/>
                  </a:lnTo>
                  <a:lnTo>
                    <a:pt x="15" y="34"/>
                  </a:lnTo>
                  <a:lnTo>
                    <a:pt x="9" y="22"/>
                  </a:lnTo>
                  <a:lnTo>
                    <a:pt x="4" y="12"/>
                  </a:lnTo>
                  <a:lnTo>
                    <a:pt x="0" y="0"/>
                  </a:lnTo>
                  <a:lnTo>
                    <a:pt x="0" y="3"/>
                  </a:lnTo>
                  <a:lnTo>
                    <a:pt x="0" y="7"/>
                  </a:lnTo>
                  <a:lnTo>
                    <a:pt x="0" y="11"/>
                  </a:lnTo>
                  <a:lnTo>
                    <a:pt x="0" y="14"/>
                  </a:lnTo>
                  <a:lnTo>
                    <a:pt x="0" y="18"/>
                  </a:lnTo>
                  <a:lnTo>
                    <a:pt x="1" y="21"/>
                  </a:lnTo>
                  <a:lnTo>
                    <a:pt x="1" y="25"/>
                  </a:lnTo>
                  <a:lnTo>
                    <a:pt x="1" y="28"/>
                  </a:lnTo>
                  <a:close/>
                </a:path>
              </a:pathLst>
            </a:custGeom>
            <a:solidFill>
              <a:srgbClr val="F3B694"/>
            </a:solidFill>
            <a:ln w="9525">
              <a:noFill/>
              <a:round/>
              <a:headEnd/>
              <a:tailEnd/>
            </a:ln>
          </p:spPr>
          <p:txBody>
            <a:bodyPr/>
            <a:lstStyle/>
            <a:p>
              <a:endParaRPr lang="zh-CN" altLang="en-US"/>
            </a:p>
          </p:txBody>
        </p:sp>
        <p:sp>
          <p:nvSpPr>
            <p:cNvPr id="235" name="Freeform 14"/>
            <p:cNvSpPr>
              <a:spLocks/>
            </p:cNvSpPr>
            <p:nvPr/>
          </p:nvSpPr>
          <p:spPr bwMode="auto">
            <a:xfrm>
              <a:off x="1134" y="2667"/>
              <a:ext cx="50" cy="22"/>
            </a:xfrm>
            <a:custGeom>
              <a:avLst/>
              <a:gdLst>
                <a:gd name="T0" fmla="*/ 0 w 249"/>
                <a:gd name="T1" fmla="*/ 0 h 132"/>
                <a:gd name="T2" fmla="*/ 0 w 249"/>
                <a:gd name="T3" fmla="*/ 0 h 132"/>
                <a:gd name="T4" fmla="*/ 0 w 249"/>
                <a:gd name="T5" fmla="*/ 0 h 132"/>
                <a:gd name="T6" fmla="*/ 0 w 249"/>
                <a:gd name="T7" fmla="*/ 0 h 132"/>
                <a:gd name="T8" fmla="*/ 0 w 249"/>
                <a:gd name="T9" fmla="*/ 0 h 132"/>
                <a:gd name="T10" fmla="*/ 0 w 249"/>
                <a:gd name="T11" fmla="*/ 0 h 132"/>
                <a:gd name="T12" fmla="*/ 0 w 249"/>
                <a:gd name="T13" fmla="*/ 0 h 132"/>
                <a:gd name="T14" fmla="*/ 0 w 249"/>
                <a:gd name="T15" fmla="*/ 0 h 132"/>
                <a:gd name="T16" fmla="*/ 0 w 249"/>
                <a:gd name="T17" fmla="*/ 0 h 132"/>
                <a:gd name="T18" fmla="*/ 0 w 249"/>
                <a:gd name="T19" fmla="*/ 0 h 132"/>
                <a:gd name="T20" fmla="*/ 0 w 249"/>
                <a:gd name="T21" fmla="*/ 0 h 132"/>
                <a:gd name="T22" fmla="*/ 0 w 249"/>
                <a:gd name="T23" fmla="*/ 0 h 132"/>
                <a:gd name="T24" fmla="*/ 0 w 249"/>
                <a:gd name="T25" fmla="*/ 0 h 132"/>
                <a:gd name="T26" fmla="*/ 0 w 249"/>
                <a:gd name="T27" fmla="*/ 0 h 132"/>
                <a:gd name="T28" fmla="*/ 0 w 249"/>
                <a:gd name="T29" fmla="*/ 0 h 132"/>
                <a:gd name="T30" fmla="*/ 0 w 249"/>
                <a:gd name="T31" fmla="*/ 0 h 132"/>
                <a:gd name="T32" fmla="*/ 0 w 249"/>
                <a:gd name="T33" fmla="*/ 0 h 132"/>
                <a:gd name="T34" fmla="*/ 0 w 249"/>
                <a:gd name="T35" fmla="*/ 0 h 132"/>
                <a:gd name="T36" fmla="*/ 0 w 249"/>
                <a:gd name="T37" fmla="*/ 0 h 132"/>
                <a:gd name="T38" fmla="*/ 0 w 249"/>
                <a:gd name="T39" fmla="*/ 0 h 132"/>
                <a:gd name="T40" fmla="*/ 0 w 249"/>
                <a:gd name="T41" fmla="*/ 0 h 132"/>
                <a:gd name="T42" fmla="*/ 0 w 249"/>
                <a:gd name="T43" fmla="*/ 0 h 132"/>
                <a:gd name="T44" fmla="*/ 0 w 249"/>
                <a:gd name="T45" fmla="*/ 0 h 132"/>
                <a:gd name="T46" fmla="*/ 0 w 249"/>
                <a:gd name="T47" fmla="*/ 0 h 132"/>
                <a:gd name="T48" fmla="*/ 0 w 249"/>
                <a:gd name="T49" fmla="*/ 0 h 132"/>
                <a:gd name="T50" fmla="*/ 0 w 249"/>
                <a:gd name="T51" fmla="*/ 0 h 132"/>
                <a:gd name="T52" fmla="*/ 0 w 249"/>
                <a:gd name="T53" fmla="*/ 0 h 132"/>
                <a:gd name="T54" fmla="*/ 0 w 249"/>
                <a:gd name="T55" fmla="*/ 0 h 132"/>
                <a:gd name="T56" fmla="*/ 0 w 249"/>
                <a:gd name="T57" fmla="*/ 0 h 132"/>
                <a:gd name="T58" fmla="*/ 0 w 249"/>
                <a:gd name="T59" fmla="*/ 0 h 132"/>
                <a:gd name="T60" fmla="*/ 0 w 249"/>
                <a:gd name="T61" fmla="*/ 0 h 132"/>
                <a:gd name="T62" fmla="*/ 0 w 249"/>
                <a:gd name="T63" fmla="*/ 0 h 132"/>
                <a:gd name="T64" fmla="*/ 0 w 249"/>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9"/>
                <a:gd name="T100" fmla="*/ 0 h 132"/>
                <a:gd name="T101" fmla="*/ 249 w 249"/>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9" h="132">
                  <a:moveTo>
                    <a:pt x="0" y="29"/>
                  </a:moveTo>
                  <a:lnTo>
                    <a:pt x="5" y="40"/>
                  </a:lnTo>
                  <a:lnTo>
                    <a:pt x="10" y="51"/>
                  </a:lnTo>
                  <a:lnTo>
                    <a:pt x="16" y="61"/>
                  </a:lnTo>
                  <a:lnTo>
                    <a:pt x="23" y="71"/>
                  </a:lnTo>
                  <a:lnTo>
                    <a:pt x="30" y="79"/>
                  </a:lnTo>
                  <a:lnTo>
                    <a:pt x="37" y="89"/>
                  </a:lnTo>
                  <a:lnTo>
                    <a:pt x="45" y="96"/>
                  </a:lnTo>
                  <a:lnTo>
                    <a:pt x="54" y="103"/>
                  </a:lnTo>
                  <a:lnTo>
                    <a:pt x="63" y="111"/>
                  </a:lnTo>
                  <a:lnTo>
                    <a:pt x="72" y="117"/>
                  </a:lnTo>
                  <a:lnTo>
                    <a:pt x="82" y="121"/>
                  </a:lnTo>
                  <a:lnTo>
                    <a:pt x="92" y="125"/>
                  </a:lnTo>
                  <a:lnTo>
                    <a:pt x="102" y="129"/>
                  </a:lnTo>
                  <a:lnTo>
                    <a:pt x="114" y="131"/>
                  </a:lnTo>
                  <a:lnTo>
                    <a:pt x="125" y="132"/>
                  </a:lnTo>
                  <a:lnTo>
                    <a:pt x="136" y="132"/>
                  </a:lnTo>
                  <a:lnTo>
                    <a:pt x="151" y="132"/>
                  </a:lnTo>
                  <a:lnTo>
                    <a:pt x="166" y="129"/>
                  </a:lnTo>
                  <a:lnTo>
                    <a:pt x="180" y="125"/>
                  </a:lnTo>
                  <a:lnTo>
                    <a:pt x="194" y="119"/>
                  </a:lnTo>
                  <a:lnTo>
                    <a:pt x="207" y="112"/>
                  </a:lnTo>
                  <a:lnTo>
                    <a:pt x="219" y="102"/>
                  </a:lnTo>
                  <a:lnTo>
                    <a:pt x="230" y="93"/>
                  </a:lnTo>
                  <a:lnTo>
                    <a:pt x="242" y="81"/>
                  </a:lnTo>
                  <a:lnTo>
                    <a:pt x="243" y="77"/>
                  </a:lnTo>
                  <a:lnTo>
                    <a:pt x="244" y="75"/>
                  </a:lnTo>
                  <a:lnTo>
                    <a:pt x="245" y="71"/>
                  </a:lnTo>
                  <a:lnTo>
                    <a:pt x="246" y="67"/>
                  </a:lnTo>
                  <a:lnTo>
                    <a:pt x="247" y="64"/>
                  </a:lnTo>
                  <a:lnTo>
                    <a:pt x="248" y="60"/>
                  </a:lnTo>
                  <a:lnTo>
                    <a:pt x="249" y="58"/>
                  </a:lnTo>
                  <a:lnTo>
                    <a:pt x="249" y="54"/>
                  </a:lnTo>
                  <a:lnTo>
                    <a:pt x="239" y="69"/>
                  </a:lnTo>
                  <a:lnTo>
                    <a:pt x="227" y="82"/>
                  </a:lnTo>
                  <a:lnTo>
                    <a:pt x="214" y="94"/>
                  </a:lnTo>
                  <a:lnTo>
                    <a:pt x="200" y="103"/>
                  </a:lnTo>
                  <a:lnTo>
                    <a:pt x="185" y="112"/>
                  </a:lnTo>
                  <a:lnTo>
                    <a:pt x="169" y="117"/>
                  </a:lnTo>
                  <a:lnTo>
                    <a:pt x="161" y="119"/>
                  </a:lnTo>
                  <a:lnTo>
                    <a:pt x="153" y="120"/>
                  </a:lnTo>
                  <a:lnTo>
                    <a:pt x="145" y="121"/>
                  </a:lnTo>
                  <a:lnTo>
                    <a:pt x="136" y="121"/>
                  </a:lnTo>
                  <a:lnTo>
                    <a:pt x="124" y="121"/>
                  </a:lnTo>
                  <a:lnTo>
                    <a:pt x="113" y="120"/>
                  </a:lnTo>
                  <a:lnTo>
                    <a:pt x="100" y="117"/>
                  </a:lnTo>
                  <a:lnTo>
                    <a:pt x="90" y="113"/>
                  </a:lnTo>
                  <a:lnTo>
                    <a:pt x="79" y="108"/>
                  </a:lnTo>
                  <a:lnTo>
                    <a:pt x="69" y="102"/>
                  </a:lnTo>
                  <a:lnTo>
                    <a:pt x="59" y="95"/>
                  </a:lnTo>
                  <a:lnTo>
                    <a:pt x="50" y="88"/>
                  </a:lnTo>
                  <a:lnTo>
                    <a:pt x="42" y="79"/>
                  </a:lnTo>
                  <a:lnTo>
                    <a:pt x="34" y="70"/>
                  </a:lnTo>
                  <a:lnTo>
                    <a:pt x="27" y="60"/>
                  </a:lnTo>
                  <a:lnTo>
                    <a:pt x="20" y="49"/>
                  </a:lnTo>
                  <a:lnTo>
                    <a:pt x="14" y="37"/>
                  </a:lnTo>
                  <a:lnTo>
                    <a:pt x="9" y="26"/>
                  </a:lnTo>
                  <a:lnTo>
                    <a:pt x="5" y="14"/>
                  </a:lnTo>
                  <a:lnTo>
                    <a:pt x="1" y="0"/>
                  </a:lnTo>
                  <a:lnTo>
                    <a:pt x="1" y="4"/>
                  </a:lnTo>
                  <a:lnTo>
                    <a:pt x="0" y="8"/>
                  </a:lnTo>
                  <a:lnTo>
                    <a:pt x="0" y="11"/>
                  </a:lnTo>
                  <a:lnTo>
                    <a:pt x="0" y="15"/>
                  </a:lnTo>
                  <a:lnTo>
                    <a:pt x="0" y="18"/>
                  </a:lnTo>
                  <a:lnTo>
                    <a:pt x="0" y="22"/>
                  </a:lnTo>
                  <a:lnTo>
                    <a:pt x="0" y="26"/>
                  </a:lnTo>
                  <a:lnTo>
                    <a:pt x="0" y="29"/>
                  </a:lnTo>
                  <a:close/>
                </a:path>
              </a:pathLst>
            </a:custGeom>
            <a:solidFill>
              <a:srgbClr val="F3B694"/>
            </a:solidFill>
            <a:ln w="9525">
              <a:noFill/>
              <a:round/>
              <a:headEnd/>
              <a:tailEnd/>
            </a:ln>
          </p:spPr>
          <p:txBody>
            <a:bodyPr/>
            <a:lstStyle/>
            <a:p>
              <a:endParaRPr lang="zh-CN" altLang="en-US"/>
            </a:p>
          </p:txBody>
        </p:sp>
        <p:sp>
          <p:nvSpPr>
            <p:cNvPr id="236" name="Freeform 15"/>
            <p:cNvSpPr>
              <a:spLocks/>
            </p:cNvSpPr>
            <p:nvPr/>
          </p:nvSpPr>
          <p:spPr bwMode="auto">
            <a:xfrm>
              <a:off x="1134" y="2665"/>
              <a:ext cx="51" cy="23"/>
            </a:xfrm>
            <a:custGeom>
              <a:avLst/>
              <a:gdLst>
                <a:gd name="T0" fmla="*/ 0 w 251"/>
                <a:gd name="T1" fmla="*/ 0 h 140"/>
                <a:gd name="T2" fmla="*/ 0 w 251"/>
                <a:gd name="T3" fmla="*/ 0 h 140"/>
                <a:gd name="T4" fmla="*/ 0 w 251"/>
                <a:gd name="T5" fmla="*/ 0 h 140"/>
                <a:gd name="T6" fmla="*/ 0 w 251"/>
                <a:gd name="T7" fmla="*/ 0 h 140"/>
                <a:gd name="T8" fmla="*/ 0 w 251"/>
                <a:gd name="T9" fmla="*/ 0 h 140"/>
                <a:gd name="T10" fmla="*/ 0 w 251"/>
                <a:gd name="T11" fmla="*/ 0 h 140"/>
                <a:gd name="T12" fmla="*/ 0 w 251"/>
                <a:gd name="T13" fmla="*/ 0 h 140"/>
                <a:gd name="T14" fmla="*/ 0 w 251"/>
                <a:gd name="T15" fmla="*/ 0 h 140"/>
                <a:gd name="T16" fmla="*/ 0 w 251"/>
                <a:gd name="T17" fmla="*/ 0 h 140"/>
                <a:gd name="T18" fmla="*/ 0 w 251"/>
                <a:gd name="T19" fmla="*/ 0 h 140"/>
                <a:gd name="T20" fmla="*/ 0 w 251"/>
                <a:gd name="T21" fmla="*/ 0 h 140"/>
                <a:gd name="T22" fmla="*/ 0 w 251"/>
                <a:gd name="T23" fmla="*/ 0 h 140"/>
                <a:gd name="T24" fmla="*/ 0 w 251"/>
                <a:gd name="T25" fmla="*/ 0 h 140"/>
                <a:gd name="T26" fmla="*/ 0 w 251"/>
                <a:gd name="T27" fmla="*/ 0 h 140"/>
                <a:gd name="T28" fmla="*/ 0 w 251"/>
                <a:gd name="T29" fmla="*/ 0 h 140"/>
                <a:gd name="T30" fmla="*/ 0 w 251"/>
                <a:gd name="T31" fmla="*/ 0 h 140"/>
                <a:gd name="T32" fmla="*/ 0 w 251"/>
                <a:gd name="T33" fmla="*/ 0 h 140"/>
                <a:gd name="T34" fmla="*/ 0 w 251"/>
                <a:gd name="T35" fmla="*/ 0 h 140"/>
                <a:gd name="T36" fmla="*/ 0 w 251"/>
                <a:gd name="T37" fmla="*/ 0 h 140"/>
                <a:gd name="T38" fmla="*/ 0 w 251"/>
                <a:gd name="T39" fmla="*/ 0 h 140"/>
                <a:gd name="T40" fmla="*/ 0 w 251"/>
                <a:gd name="T41" fmla="*/ 0 h 140"/>
                <a:gd name="T42" fmla="*/ 0 w 251"/>
                <a:gd name="T43" fmla="*/ 0 h 140"/>
                <a:gd name="T44" fmla="*/ 0 w 251"/>
                <a:gd name="T45" fmla="*/ 0 h 140"/>
                <a:gd name="T46" fmla="*/ 0 w 251"/>
                <a:gd name="T47" fmla="*/ 0 h 140"/>
                <a:gd name="T48" fmla="*/ 0 w 251"/>
                <a:gd name="T49" fmla="*/ 0 h 140"/>
                <a:gd name="T50" fmla="*/ 0 w 251"/>
                <a:gd name="T51" fmla="*/ 0 h 140"/>
                <a:gd name="T52" fmla="*/ 0 w 251"/>
                <a:gd name="T53" fmla="*/ 0 h 140"/>
                <a:gd name="T54" fmla="*/ 0 w 251"/>
                <a:gd name="T55" fmla="*/ 0 h 140"/>
                <a:gd name="T56" fmla="*/ 0 w 251"/>
                <a:gd name="T57" fmla="*/ 0 h 140"/>
                <a:gd name="T58" fmla="*/ 0 w 251"/>
                <a:gd name="T59" fmla="*/ 0 h 140"/>
                <a:gd name="T60" fmla="*/ 0 w 251"/>
                <a:gd name="T61" fmla="*/ 0 h 140"/>
                <a:gd name="T62" fmla="*/ 0 w 251"/>
                <a:gd name="T63" fmla="*/ 0 h 140"/>
                <a:gd name="T64" fmla="*/ 0 w 251"/>
                <a:gd name="T65" fmla="*/ 0 h 140"/>
                <a:gd name="T66" fmla="*/ 0 w 251"/>
                <a:gd name="T67" fmla="*/ 0 h 140"/>
                <a:gd name="T68" fmla="*/ 0 w 251"/>
                <a:gd name="T69" fmla="*/ 0 h 140"/>
                <a:gd name="T70" fmla="*/ 0 w 251"/>
                <a:gd name="T71" fmla="*/ 0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1"/>
                <a:gd name="T109" fmla="*/ 0 h 140"/>
                <a:gd name="T110" fmla="*/ 251 w 251"/>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1" h="140">
                  <a:moveTo>
                    <a:pt x="0" y="28"/>
                  </a:moveTo>
                  <a:lnTo>
                    <a:pt x="4" y="40"/>
                  </a:lnTo>
                  <a:lnTo>
                    <a:pt x="9" y="50"/>
                  </a:lnTo>
                  <a:lnTo>
                    <a:pt x="15" y="62"/>
                  </a:lnTo>
                  <a:lnTo>
                    <a:pt x="21" y="73"/>
                  </a:lnTo>
                  <a:lnTo>
                    <a:pt x="28" y="83"/>
                  </a:lnTo>
                  <a:lnTo>
                    <a:pt x="35" y="92"/>
                  </a:lnTo>
                  <a:lnTo>
                    <a:pt x="43" y="101"/>
                  </a:lnTo>
                  <a:lnTo>
                    <a:pt x="52" y="108"/>
                  </a:lnTo>
                  <a:lnTo>
                    <a:pt x="61" y="115"/>
                  </a:lnTo>
                  <a:lnTo>
                    <a:pt x="70" y="122"/>
                  </a:lnTo>
                  <a:lnTo>
                    <a:pt x="80" y="127"/>
                  </a:lnTo>
                  <a:lnTo>
                    <a:pt x="91" y="132"/>
                  </a:lnTo>
                  <a:lnTo>
                    <a:pt x="101" y="136"/>
                  </a:lnTo>
                  <a:lnTo>
                    <a:pt x="113" y="138"/>
                  </a:lnTo>
                  <a:lnTo>
                    <a:pt x="125" y="140"/>
                  </a:lnTo>
                  <a:lnTo>
                    <a:pt x="136" y="140"/>
                  </a:lnTo>
                  <a:lnTo>
                    <a:pt x="152" y="139"/>
                  </a:lnTo>
                  <a:lnTo>
                    <a:pt x="168" y="136"/>
                  </a:lnTo>
                  <a:lnTo>
                    <a:pt x="183" y="131"/>
                  </a:lnTo>
                  <a:lnTo>
                    <a:pt x="197" y="124"/>
                  </a:lnTo>
                  <a:lnTo>
                    <a:pt x="211" y="115"/>
                  </a:lnTo>
                  <a:lnTo>
                    <a:pt x="223" y="106"/>
                  </a:lnTo>
                  <a:lnTo>
                    <a:pt x="236" y="94"/>
                  </a:lnTo>
                  <a:lnTo>
                    <a:pt x="246" y="80"/>
                  </a:lnTo>
                  <a:lnTo>
                    <a:pt x="247" y="77"/>
                  </a:lnTo>
                  <a:lnTo>
                    <a:pt x="248" y="73"/>
                  </a:lnTo>
                  <a:lnTo>
                    <a:pt x="249" y="71"/>
                  </a:lnTo>
                  <a:lnTo>
                    <a:pt x="249" y="67"/>
                  </a:lnTo>
                  <a:lnTo>
                    <a:pt x="250" y="64"/>
                  </a:lnTo>
                  <a:lnTo>
                    <a:pt x="250" y="61"/>
                  </a:lnTo>
                  <a:lnTo>
                    <a:pt x="251" y="58"/>
                  </a:lnTo>
                  <a:lnTo>
                    <a:pt x="251" y="54"/>
                  </a:lnTo>
                  <a:lnTo>
                    <a:pt x="247" y="62"/>
                  </a:lnTo>
                  <a:lnTo>
                    <a:pt x="241" y="71"/>
                  </a:lnTo>
                  <a:lnTo>
                    <a:pt x="236" y="78"/>
                  </a:lnTo>
                  <a:lnTo>
                    <a:pt x="229" y="85"/>
                  </a:lnTo>
                  <a:lnTo>
                    <a:pt x="223" y="91"/>
                  </a:lnTo>
                  <a:lnTo>
                    <a:pt x="216" y="98"/>
                  </a:lnTo>
                  <a:lnTo>
                    <a:pt x="209" y="103"/>
                  </a:lnTo>
                  <a:lnTo>
                    <a:pt x="202" y="109"/>
                  </a:lnTo>
                  <a:lnTo>
                    <a:pt x="195" y="114"/>
                  </a:lnTo>
                  <a:lnTo>
                    <a:pt x="187" y="118"/>
                  </a:lnTo>
                  <a:lnTo>
                    <a:pt x="179" y="121"/>
                  </a:lnTo>
                  <a:lnTo>
                    <a:pt x="171" y="124"/>
                  </a:lnTo>
                  <a:lnTo>
                    <a:pt x="162" y="126"/>
                  </a:lnTo>
                  <a:lnTo>
                    <a:pt x="154" y="128"/>
                  </a:lnTo>
                  <a:lnTo>
                    <a:pt x="145" y="130"/>
                  </a:lnTo>
                  <a:lnTo>
                    <a:pt x="136" y="130"/>
                  </a:lnTo>
                  <a:lnTo>
                    <a:pt x="124" y="128"/>
                  </a:lnTo>
                  <a:lnTo>
                    <a:pt x="112" y="127"/>
                  </a:lnTo>
                  <a:lnTo>
                    <a:pt x="100" y="124"/>
                  </a:lnTo>
                  <a:lnTo>
                    <a:pt x="89" y="120"/>
                  </a:lnTo>
                  <a:lnTo>
                    <a:pt x="78" y="114"/>
                  </a:lnTo>
                  <a:lnTo>
                    <a:pt x="68" y="108"/>
                  </a:lnTo>
                  <a:lnTo>
                    <a:pt x="58" y="101"/>
                  </a:lnTo>
                  <a:lnTo>
                    <a:pt x="49" y="92"/>
                  </a:lnTo>
                  <a:lnTo>
                    <a:pt x="41" y="84"/>
                  </a:lnTo>
                  <a:lnTo>
                    <a:pt x="33" y="73"/>
                  </a:lnTo>
                  <a:lnTo>
                    <a:pt x="26" y="62"/>
                  </a:lnTo>
                  <a:lnTo>
                    <a:pt x="20" y="52"/>
                  </a:lnTo>
                  <a:lnTo>
                    <a:pt x="14" y="40"/>
                  </a:lnTo>
                  <a:lnTo>
                    <a:pt x="10" y="27"/>
                  </a:lnTo>
                  <a:lnTo>
                    <a:pt x="6" y="15"/>
                  </a:lnTo>
                  <a:lnTo>
                    <a:pt x="3" y="0"/>
                  </a:lnTo>
                  <a:lnTo>
                    <a:pt x="2" y="4"/>
                  </a:lnTo>
                  <a:lnTo>
                    <a:pt x="2" y="7"/>
                  </a:lnTo>
                  <a:lnTo>
                    <a:pt x="1" y="11"/>
                  </a:lnTo>
                  <a:lnTo>
                    <a:pt x="1" y="13"/>
                  </a:lnTo>
                  <a:lnTo>
                    <a:pt x="1" y="17"/>
                  </a:lnTo>
                  <a:lnTo>
                    <a:pt x="0" y="21"/>
                  </a:lnTo>
                  <a:lnTo>
                    <a:pt x="0" y="24"/>
                  </a:lnTo>
                  <a:lnTo>
                    <a:pt x="0" y="28"/>
                  </a:lnTo>
                  <a:close/>
                </a:path>
              </a:pathLst>
            </a:custGeom>
            <a:solidFill>
              <a:srgbClr val="F3B897"/>
            </a:solidFill>
            <a:ln w="9525">
              <a:noFill/>
              <a:round/>
              <a:headEnd/>
              <a:tailEnd/>
            </a:ln>
          </p:spPr>
          <p:txBody>
            <a:bodyPr/>
            <a:lstStyle/>
            <a:p>
              <a:endParaRPr lang="zh-CN" altLang="en-US"/>
            </a:p>
          </p:txBody>
        </p:sp>
        <p:sp>
          <p:nvSpPr>
            <p:cNvPr id="237" name="Freeform 16"/>
            <p:cNvSpPr>
              <a:spLocks/>
            </p:cNvSpPr>
            <p:nvPr/>
          </p:nvSpPr>
          <p:spPr bwMode="auto">
            <a:xfrm>
              <a:off x="1135" y="2663"/>
              <a:ext cx="50" cy="24"/>
            </a:xfrm>
            <a:custGeom>
              <a:avLst/>
              <a:gdLst>
                <a:gd name="T0" fmla="*/ 0 w 251"/>
                <a:gd name="T1" fmla="*/ 0 h 146"/>
                <a:gd name="T2" fmla="*/ 0 w 251"/>
                <a:gd name="T3" fmla="*/ 0 h 146"/>
                <a:gd name="T4" fmla="*/ 0 w 251"/>
                <a:gd name="T5" fmla="*/ 0 h 146"/>
                <a:gd name="T6" fmla="*/ 0 w 251"/>
                <a:gd name="T7" fmla="*/ 0 h 146"/>
                <a:gd name="T8" fmla="*/ 0 w 251"/>
                <a:gd name="T9" fmla="*/ 0 h 146"/>
                <a:gd name="T10" fmla="*/ 0 w 251"/>
                <a:gd name="T11" fmla="*/ 0 h 146"/>
                <a:gd name="T12" fmla="*/ 0 w 251"/>
                <a:gd name="T13" fmla="*/ 0 h 146"/>
                <a:gd name="T14" fmla="*/ 0 w 251"/>
                <a:gd name="T15" fmla="*/ 0 h 146"/>
                <a:gd name="T16" fmla="*/ 0 w 251"/>
                <a:gd name="T17" fmla="*/ 0 h 146"/>
                <a:gd name="T18" fmla="*/ 0 w 251"/>
                <a:gd name="T19" fmla="*/ 0 h 146"/>
                <a:gd name="T20" fmla="*/ 0 w 251"/>
                <a:gd name="T21" fmla="*/ 0 h 146"/>
                <a:gd name="T22" fmla="*/ 0 w 251"/>
                <a:gd name="T23" fmla="*/ 0 h 146"/>
                <a:gd name="T24" fmla="*/ 0 w 251"/>
                <a:gd name="T25" fmla="*/ 0 h 146"/>
                <a:gd name="T26" fmla="*/ 0 w 251"/>
                <a:gd name="T27" fmla="*/ 0 h 146"/>
                <a:gd name="T28" fmla="*/ 0 w 251"/>
                <a:gd name="T29" fmla="*/ 0 h 146"/>
                <a:gd name="T30" fmla="*/ 0 w 251"/>
                <a:gd name="T31" fmla="*/ 0 h 146"/>
                <a:gd name="T32" fmla="*/ 0 w 251"/>
                <a:gd name="T33" fmla="*/ 0 h 146"/>
                <a:gd name="T34" fmla="*/ 0 w 251"/>
                <a:gd name="T35" fmla="*/ 0 h 146"/>
                <a:gd name="T36" fmla="*/ 0 w 251"/>
                <a:gd name="T37" fmla="*/ 0 h 146"/>
                <a:gd name="T38" fmla="*/ 0 w 251"/>
                <a:gd name="T39" fmla="*/ 0 h 146"/>
                <a:gd name="T40" fmla="*/ 0 w 251"/>
                <a:gd name="T41" fmla="*/ 0 h 146"/>
                <a:gd name="T42" fmla="*/ 0 w 251"/>
                <a:gd name="T43" fmla="*/ 0 h 146"/>
                <a:gd name="T44" fmla="*/ 0 w 251"/>
                <a:gd name="T45" fmla="*/ 0 h 146"/>
                <a:gd name="T46" fmla="*/ 0 w 251"/>
                <a:gd name="T47" fmla="*/ 0 h 146"/>
                <a:gd name="T48" fmla="*/ 0 w 251"/>
                <a:gd name="T49" fmla="*/ 0 h 146"/>
                <a:gd name="T50" fmla="*/ 0 w 251"/>
                <a:gd name="T51" fmla="*/ 0 h 146"/>
                <a:gd name="T52" fmla="*/ 0 w 251"/>
                <a:gd name="T53" fmla="*/ 0 h 146"/>
                <a:gd name="T54" fmla="*/ 0 w 251"/>
                <a:gd name="T55" fmla="*/ 0 h 146"/>
                <a:gd name="T56" fmla="*/ 0 w 251"/>
                <a:gd name="T57" fmla="*/ 0 h 146"/>
                <a:gd name="T58" fmla="*/ 0 w 251"/>
                <a:gd name="T59" fmla="*/ 0 h 146"/>
                <a:gd name="T60" fmla="*/ 0 w 251"/>
                <a:gd name="T61" fmla="*/ 0 h 146"/>
                <a:gd name="T62" fmla="*/ 0 w 251"/>
                <a:gd name="T63" fmla="*/ 0 h 146"/>
                <a:gd name="T64" fmla="*/ 0 w 251"/>
                <a:gd name="T65" fmla="*/ 0 h 146"/>
                <a:gd name="T66" fmla="*/ 0 w 251"/>
                <a:gd name="T67" fmla="*/ 0 h 146"/>
                <a:gd name="T68" fmla="*/ 0 w 251"/>
                <a:gd name="T69" fmla="*/ 0 h 146"/>
                <a:gd name="T70" fmla="*/ 0 w 251"/>
                <a:gd name="T71" fmla="*/ 0 h 146"/>
                <a:gd name="T72" fmla="*/ 0 w 251"/>
                <a:gd name="T73" fmla="*/ 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1"/>
                <a:gd name="T112" fmla="*/ 0 h 146"/>
                <a:gd name="T113" fmla="*/ 251 w 251"/>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1" h="146">
                  <a:moveTo>
                    <a:pt x="0" y="25"/>
                  </a:moveTo>
                  <a:lnTo>
                    <a:pt x="4" y="39"/>
                  </a:lnTo>
                  <a:lnTo>
                    <a:pt x="8" y="51"/>
                  </a:lnTo>
                  <a:lnTo>
                    <a:pt x="13" y="62"/>
                  </a:lnTo>
                  <a:lnTo>
                    <a:pt x="19" y="74"/>
                  </a:lnTo>
                  <a:lnTo>
                    <a:pt x="26" y="85"/>
                  </a:lnTo>
                  <a:lnTo>
                    <a:pt x="33" y="95"/>
                  </a:lnTo>
                  <a:lnTo>
                    <a:pt x="41" y="104"/>
                  </a:lnTo>
                  <a:lnTo>
                    <a:pt x="49" y="113"/>
                  </a:lnTo>
                  <a:lnTo>
                    <a:pt x="58" y="120"/>
                  </a:lnTo>
                  <a:lnTo>
                    <a:pt x="68" y="127"/>
                  </a:lnTo>
                  <a:lnTo>
                    <a:pt x="78" y="133"/>
                  </a:lnTo>
                  <a:lnTo>
                    <a:pt x="89" y="138"/>
                  </a:lnTo>
                  <a:lnTo>
                    <a:pt x="99" y="142"/>
                  </a:lnTo>
                  <a:lnTo>
                    <a:pt x="112" y="145"/>
                  </a:lnTo>
                  <a:lnTo>
                    <a:pt x="123" y="146"/>
                  </a:lnTo>
                  <a:lnTo>
                    <a:pt x="135" y="146"/>
                  </a:lnTo>
                  <a:lnTo>
                    <a:pt x="144" y="146"/>
                  </a:lnTo>
                  <a:lnTo>
                    <a:pt x="152" y="145"/>
                  </a:lnTo>
                  <a:lnTo>
                    <a:pt x="160" y="144"/>
                  </a:lnTo>
                  <a:lnTo>
                    <a:pt x="168" y="142"/>
                  </a:lnTo>
                  <a:lnTo>
                    <a:pt x="184" y="137"/>
                  </a:lnTo>
                  <a:lnTo>
                    <a:pt x="199" y="128"/>
                  </a:lnTo>
                  <a:lnTo>
                    <a:pt x="213" y="119"/>
                  </a:lnTo>
                  <a:lnTo>
                    <a:pt x="226" y="107"/>
                  </a:lnTo>
                  <a:lnTo>
                    <a:pt x="238" y="94"/>
                  </a:lnTo>
                  <a:lnTo>
                    <a:pt x="248" y="79"/>
                  </a:lnTo>
                  <a:lnTo>
                    <a:pt x="249" y="76"/>
                  </a:lnTo>
                  <a:lnTo>
                    <a:pt x="249" y="72"/>
                  </a:lnTo>
                  <a:lnTo>
                    <a:pt x="250" y="70"/>
                  </a:lnTo>
                  <a:lnTo>
                    <a:pt x="250" y="66"/>
                  </a:lnTo>
                  <a:lnTo>
                    <a:pt x="251" y="62"/>
                  </a:lnTo>
                  <a:lnTo>
                    <a:pt x="251" y="60"/>
                  </a:lnTo>
                  <a:lnTo>
                    <a:pt x="251" y="57"/>
                  </a:lnTo>
                  <a:lnTo>
                    <a:pt x="251" y="53"/>
                  </a:lnTo>
                  <a:lnTo>
                    <a:pt x="247" y="62"/>
                  </a:lnTo>
                  <a:lnTo>
                    <a:pt x="242" y="71"/>
                  </a:lnTo>
                  <a:lnTo>
                    <a:pt x="237" y="79"/>
                  </a:lnTo>
                  <a:lnTo>
                    <a:pt x="231" y="86"/>
                  </a:lnTo>
                  <a:lnTo>
                    <a:pt x="224" y="95"/>
                  </a:lnTo>
                  <a:lnTo>
                    <a:pt x="217" y="101"/>
                  </a:lnTo>
                  <a:lnTo>
                    <a:pt x="210" y="108"/>
                  </a:lnTo>
                  <a:lnTo>
                    <a:pt x="203" y="113"/>
                  </a:lnTo>
                  <a:lnTo>
                    <a:pt x="196" y="119"/>
                  </a:lnTo>
                  <a:lnTo>
                    <a:pt x="188" y="122"/>
                  </a:lnTo>
                  <a:lnTo>
                    <a:pt x="179" y="127"/>
                  </a:lnTo>
                  <a:lnTo>
                    <a:pt x="171" y="130"/>
                  </a:lnTo>
                  <a:lnTo>
                    <a:pt x="162" y="133"/>
                  </a:lnTo>
                  <a:lnTo>
                    <a:pt x="153" y="134"/>
                  </a:lnTo>
                  <a:lnTo>
                    <a:pt x="144" y="136"/>
                  </a:lnTo>
                  <a:lnTo>
                    <a:pt x="135" y="136"/>
                  </a:lnTo>
                  <a:lnTo>
                    <a:pt x="123" y="136"/>
                  </a:lnTo>
                  <a:lnTo>
                    <a:pt x="111" y="133"/>
                  </a:lnTo>
                  <a:lnTo>
                    <a:pt x="98" y="130"/>
                  </a:lnTo>
                  <a:lnTo>
                    <a:pt x="87" y="126"/>
                  </a:lnTo>
                  <a:lnTo>
                    <a:pt x="76" y="120"/>
                  </a:lnTo>
                  <a:lnTo>
                    <a:pt x="66" y="113"/>
                  </a:lnTo>
                  <a:lnTo>
                    <a:pt x="57" y="106"/>
                  </a:lnTo>
                  <a:lnTo>
                    <a:pt x="48" y="97"/>
                  </a:lnTo>
                  <a:lnTo>
                    <a:pt x="39" y="88"/>
                  </a:lnTo>
                  <a:lnTo>
                    <a:pt x="32" y="77"/>
                  </a:lnTo>
                  <a:lnTo>
                    <a:pt x="25" y="66"/>
                  </a:lnTo>
                  <a:lnTo>
                    <a:pt x="19" y="54"/>
                  </a:lnTo>
                  <a:lnTo>
                    <a:pt x="14" y="41"/>
                  </a:lnTo>
                  <a:lnTo>
                    <a:pt x="10" y="28"/>
                  </a:lnTo>
                  <a:lnTo>
                    <a:pt x="7" y="15"/>
                  </a:lnTo>
                  <a:lnTo>
                    <a:pt x="5" y="0"/>
                  </a:lnTo>
                  <a:lnTo>
                    <a:pt x="4" y="3"/>
                  </a:lnTo>
                  <a:lnTo>
                    <a:pt x="3" y="6"/>
                  </a:lnTo>
                  <a:lnTo>
                    <a:pt x="3" y="10"/>
                  </a:lnTo>
                  <a:lnTo>
                    <a:pt x="2" y="12"/>
                  </a:lnTo>
                  <a:lnTo>
                    <a:pt x="1" y="16"/>
                  </a:lnTo>
                  <a:lnTo>
                    <a:pt x="1" y="19"/>
                  </a:lnTo>
                  <a:lnTo>
                    <a:pt x="0" y="22"/>
                  </a:lnTo>
                  <a:lnTo>
                    <a:pt x="0" y="25"/>
                  </a:lnTo>
                  <a:close/>
                </a:path>
              </a:pathLst>
            </a:custGeom>
            <a:solidFill>
              <a:srgbClr val="F3BA98"/>
            </a:solidFill>
            <a:ln w="9525">
              <a:noFill/>
              <a:round/>
              <a:headEnd/>
              <a:tailEnd/>
            </a:ln>
          </p:spPr>
          <p:txBody>
            <a:bodyPr/>
            <a:lstStyle/>
            <a:p>
              <a:endParaRPr lang="zh-CN" altLang="en-US"/>
            </a:p>
          </p:txBody>
        </p:sp>
        <p:sp>
          <p:nvSpPr>
            <p:cNvPr id="238" name="Freeform 17"/>
            <p:cNvSpPr>
              <a:spLocks/>
            </p:cNvSpPr>
            <p:nvPr/>
          </p:nvSpPr>
          <p:spPr bwMode="auto">
            <a:xfrm>
              <a:off x="1135" y="2661"/>
              <a:ext cx="50" cy="25"/>
            </a:xfrm>
            <a:custGeom>
              <a:avLst/>
              <a:gdLst>
                <a:gd name="T0" fmla="*/ 0 w 249"/>
                <a:gd name="T1" fmla="*/ 0 h 154"/>
                <a:gd name="T2" fmla="*/ 0 w 249"/>
                <a:gd name="T3" fmla="*/ 0 h 154"/>
                <a:gd name="T4" fmla="*/ 0 w 249"/>
                <a:gd name="T5" fmla="*/ 0 h 154"/>
                <a:gd name="T6" fmla="*/ 0 w 249"/>
                <a:gd name="T7" fmla="*/ 0 h 154"/>
                <a:gd name="T8" fmla="*/ 0 w 249"/>
                <a:gd name="T9" fmla="*/ 0 h 154"/>
                <a:gd name="T10" fmla="*/ 0 w 249"/>
                <a:gd name="T11" fmla="*/ 0 h 154"/>
                <a:gd name="T12" fmla="*/ 0 w 249"/>
                <a:gd name="T13" fmla="*/ 0 h 154"/>
                <a:gd name="T14" fmla="*/ 0 w 249"/>
                <a:gd name="T15" fmla="*/ 0 h 154"/>
                <a:gd name="T16" fmla="*/ 0 w 249"/>
                <a:gd name="T17" fmla="*/ 0 h 154"/>
                <a:gd name="T18" fmla="*/ 0 w 249"/>
                <a:gd name="T19" fmla="*/ 0 h 154"/>
                <a:gd name="T20" fmla="*/ 0 w 249"/>
                <a:gd name="T21" fmla="*/ 0 h 154"/>
                <a:gd name="T22" fmla="*/ 0 w 249"/>
                <a:gd name="T23" fmla="*/ 0 h 154"/>
                <a:gd name="T24" fmla="*/ 0 w 249"/>
                <a:gd name="T25" fmla="*/ 0 h 154"/>
                <a:gd name="T26" fmla="*/ 0 w 249"/>
                <a:gd name="T27" fmla="*/ 0 h 154"/>
                <a:gd name="T28" fmla="*/ 0 w 249"/>
                <a:gd name="T29" fmla="*/ 0 h 154"/>
                <a:gd name="T30" fmla="*/ 0 w 249"/>
                <a:gd name="T31" fmla="*/ 0 h 154"/>
                <a:gd name="T32" fmla="*/ 0 w 249"/>
                <a:gd name="T33" fmla="*/ 0 h 154"/>
                <a:gd name="T34" fmla="*/ 0 w 249"/>
                <a:gd name="T35" fmla="*/ 0 h 154"/>
                <a:gd name="T36" fmla="*/ 0 w 249"/>
                <a:gd name="T37" fmla="*/ 0 h 154"/>
                <a:gd name="T38" fmla="*/ 0 w 249"/>
                <a:gd name="T39" fmla="*/ 0 h 154"/>
                <a:gd name="T40" fmla="*/ 0 w 249"/>
                <a:gd name="T41" fmla="*/ 0 h 154"/>
                <a:gd name="T42" fmla="*/ 0 w 249"/>
                <a:gd name="T43" fmla="*/ 0 h 154"/>
                <a:gd name="T44" fmla="*/ 0 w 249"/>
                <a:gd name="T45" fmla="*/ 0 h 154"/>
                <a:gd name="T46" fmla="*/ 0 w 249"/>
                <a:gd name="T47" fmla="*/ 0 h 154"/>
                <a:gd name="T48" fmla="*/ 0 w 249"/>
                <a:gd name="T49" fmla="*/ 0 h 154"/>
                <a:gd name="T50" fmla="*/ 0 w 249"/>
                <a:gd name="T51" fmla="*/ 0 h 154"/>
                <a:gd name="T52" fmla="*/ 0 w 249"/>
                <a:gd name="T53" fmla="*/ 0 h 154"/>
                <a:gd name="T54" fmla="*/ 0 w 249"/>
                <a:gd name="T55" fmla="*/ 0 h 154"/>
                <a:gd name="T56" fmla="*/ 0 w 249"/>
                <a:gd name="T57" fmla="*/ 0 h 154"/>
                <a:gd name="T58" fmla="*/ 0 w 249"/>
                <a:gd name="T59" fmla="*/ 0 h 154"/>
                <a:gd name="T60" fmla="*/ 0 w 249"/>
                <a:gd name="T61" fmla="*/ 0 h 154"/>
                <a:gd name="T62" fmla="*/ 0 w 249"/>
                <a:gd name="T63" fmla="*/ 0 h 154"/>
                <a:gd name="T64" fmla="*/ 0 w 249"/>
                <a:gd name="T65" fmla="*/ 0 h 154"/>
                <a:gd name="T66" fmla="*/ 0 w 249"/>
                <a:gd name="T67" fmla="*/ 0 h 154"/>
                <a:gd name="T68" fmla="*/ 0 w 249"/>
                <a:gd name="T69" fmla="*/ 0 h 154"/>
                <a:gd name="T70" fmla="*/ 0 w 249"/>
                <a:gd name="T71" fmla="*/ 0 h 154"/>
                <a:gd name="T72" fmla="*/ 0 w 249"/>
                <a:gd name="T73" fmla="*/ 0 h 154"/>
                <a:gd name="T74" fmla="*/ 0 w 249"/>
                <a:gd name="T75" fmla="*/ 0 h 154"/>
                <a:gd name="T76" fmla="*/ 0 w 249"/>
                <a:gd name="T77" fmla="*/ 0 h 154"/>
                <a:gd name="T78" fmla="*/ 0 w 249"/>
                <a:gd name="T79" fmla="*/ 0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9"/>
                <a:gd name="T121" fmla="*/ 0 h 154"/>
                <a:gd name="T122" fmla="*/ 249 w 249"/>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9" h="154">
                  <a:moveTo>
                    <a:pt x="0" y="24"/>
                  </a:moveTo>
                  <a:lnTo>
                    <a:pt x="3" y="39"/>
                  </a:lnTo>
                  <a:lnTo>
                    <a:pt x="7" y="51"/>
                  </a:lnTo>
                  <a:lnTo>
                    <a:pt x="11" y="64"/>
                  </a:lnTo>
                  <a:lnTo>
                    <a:pt x="17" y="76"/>
                  </a:lnTo>
                  <a:lnTo>
                    <a:pt x="23" y="86"/>
                  </a:lnTo>
                  <a:lnTo>
                    <a:pt x="30" y="97"/>
                  </a:lnTo>
                  <a:lnTo>
                    <a:pt x="38" y="108"/>
                  </a:lnTo>
                  <a:lnTo>
                    <a:pt x="46" y="116"/>
                  </a:lnTo>
                  <a:lnTo>
                    <a:pt x="55" y="125"/>
                  </a:lnTo>
                  <a:lnTo>
                    <a:pt x="65" y="132"/>
                  </a:lnTo>
                  <a:lnTo>
                    <a:pt x="75" y="138"/>
                  </a:lnTo>
                  <a:lnTo>
                    <a:pt x="86" y="144"/>
                  </a:lnTo>
                  <a:lnTo>
                    <a:pt x="97" y="148"/>
                  </a:lnTo>
                  <a:lnTo>
                    <a:pt x="109" y="151"/>
                  </a:lnTo>
                  <a:lnTo>
                    <a:pt x="121" y="152"/>
                  </a:lnTo>
                  <a:lnTo>
                    <a:pt x="133" y="154"/>
                  </a:lnTo>
                  <a:lnTo>
                    <a:pt x="142" y="154"/>
                  </a:lnTo>
                  <a:lnTo>
                    <a:pt x="151" y="152"/>
                  </a:lnTo>
                  <a:lnTo>
                    <a:pt x="159" y="150"/>
                  </a:lnTo>
                  <a:lnTo>
                    <a:pt x="168" y="148"/>
                  </a:lnTo>
                  <a:lnTo>
                    <a:pt x="176" y="145"/>
                  </a:lnTo>
                  <a:lnTo>
                    <a:pt x="184" y="142"/>
                  </a:lnTo>
                  <a:lnTo>
                    <a:pt x="192" y="138"/>
                  </a:lnTo>
                  <a:lnTo>
                    <a:pt x="199" y="133"/>
                  </a:lnTo>
                  <a:lnTo>
                    <a:pt x="206" y="127"/>
                  </a:lnTo>
                  <a:lnTo>
                    <a:pt x="213" y="122"/>
                  </a:lnTo>
                  <a:lnTo>
                    <a:pt x="220" y="115"/>
                  </a:lnTo>
                  <a:lnTo>
                    <a:pt x="226" y="109"/>
                  </a:lnTo>
                  <a:lnTo>
                    <a:pt x="233" y="102"/>
                  </a:lnTo>
                  <a:lnTo>
                    <a:pt x="238" y="95"/>
                  </a:lnTo>
                  <a:lnTo>
                    <a:pt x="244" y="86"/>
                  </a:lnTo>
                  <a:lnTo>
                    <a:pt x="248" y="78"/>
                  </a:lnTo>
                  <a:lnTo>
                    <a:pt x="249" y="74"/>
                  </a:lnTo>
                  <a:lnTo>
                    <a:pt x="249" y="72"/>
                  </a:lnTo>
                  <a:lnTo>
                    <a:pt x="249" y="69"/>
                  </a:lnTo>
                  <a:lnTo>
                    <a:pt x="249" y="65"/>
                  </a:lnTo>
                  <a:lnTo>
                    <a:pt x="249" y="63"/>
                  </a:lnTo>
                  <a:lnTo>
                    <a:pt x="249" y="59"/>
                  </a:lnTo>
                  <a:lnTo>
                    <a:pt x="249" y="57"/>
                  </a:lnTo>
                  <a:lnTo>
                    <a:pt x="249" y="53"/>
                  </a:lnTo>
                  <a:lnTo>
                    <a:pt x="245" y="63"/>
                  </a:lnTo>
                  <a:lnTo>
                    <a:pt x="241" y="72"/>
                  </a:lnTo>
                  <a:lnTo>
                    <a:pt x="236" y="80"/>
                  </a:lnTo>
                  <a:lnTo>
                    <a:pt x="230" y="89"/>
                  </a:lnTo>
                  <a:lnTo>
                    <a:pt x="223" y="97"/>
                  </a:lnTo>
                  <a:lnTo>
                    <a:pt x="217" y="104"/>
                  </a:lnTo>
                  <a:lnTo>
                    <a:pt x="210" y="112"/>
                  </a:lnTo>
                  <a:lnTo>
                    <a:pt x="203" y="118"/>
                  </a:lnTo>
                  <a:lnTo>
                    <a:pt x="195" y="124"/>
                  </a:lnTo>
                  <a:lnTo>
                    <a:pt x="187" y="128"/>
                  </a:lnTo>
                  <a:lnTo>
                    <a:pt x="179" y="133"/>
                  </a:lnTo>
                  <a:lnTo>
                    <a:pt x="170" y="136"/>
                  </a:lnTo>
                  <a:lnTo>
                    <a:pt x="161" y="139"/>
                  </a:lnTo>
                  <a:lnTo>
                    <a:pt x="152" y="142"/>
                  </a:lnTo>
                  <a:lnTo>
                    <a:pt x="143" y="143"/>
                  </a:lnTo>
                  <a:lnTo>
                    <a:pt x="133" y="143"/>
                  </a:lnTo>
                  <a:lnTo>
                    <a:pt x="121" y="142"/>
                  </a:lnTo>
                  <a:lnTo>
                    <a:pt x="109" y="140"/>
                  </a:lnTo>
                  <a:lnTo>
                    <a:pt x="96" y="137"/>
                  </a:lnTo>
                  <a:lnTo>
                    <a:pt x="85" y="132"/>
                  </a:lnTo>
                  <a:lnTo>
                    <a:pt x="74" y="126"/>
                  </a:lnTo>
                  <a:lnTo>
                    <a:pt x="64" y="119"/>
                  </a:lnTo>
                  <a:lnTo>
                    <a:pt x="54" y="110"/>
                  </a:lnTo>
                  <a:lnTo>
                    <a:pt x="45" y="101"/>
                  </a:lnTo>
                  <a:lnTo>
                    <a:pt x="37" y="91"/>
                  </a:lnTo>
                  <a:lnTo>
                    <a:pt x="30" y="80"/>
                  </a:lnTo>
                  <a:lnTo>
                    <a:pt x="24" y="69"/>
                  </a:lnTo>
                  <a:lnTo>
                    <a:pt x="18" y="57"/>
                  </a:lnTo>
                  <a:lnTo>
                    <a:pt x="14" y="43"/>
                  </a:lnTo>
                  <a:lnTo>
                    <a:pt x="10" y="29"/>
                  </a:lnTo>
                  <a:lnTo>
                    <a:pt x="8" y="15"/>
                  </a:lnTo>
                  <a:lnTo>
                    <a:pt x="6" y="0"/>
                  </a:lnTo>
                  <a:lnTo>
                    <a:pt x="5" y="3"/>
                  </a:lnTo>
                  <a:lnTo>
                    <a:pt x="4" y="6"/>
                  </a:lnTo>
                  <a:lnTo>
                    <a:pt x="4" y="9"/>
                  </a:lnTo>
                  <a:lnTo>
                    <a:pt x="3" y="12"/>
                  </a:lnTo>
                  <a:lnTo>
                    <a:pt x="2" y="16"/>
                  </a:lnTo>
                  <a:lnTo>
                    <a:pt x="1" y="18"/>
                  </a:lnTo>
                  <a:lnTo>
                    <a:pt x="1" y="22"/>
                  </a:lnTo>
                  <a:lnTo>
                    <a:pt x="0" y="24"/>
                  </a:lnTo>
                  <a:close/>
                </a:path>
              </a:pathLst>
            </a:custGeom>
            <a:solidFill>
              <a:srgbClr val="F4BD9A"/>
            </a:solidFill>
            <a:ln w="9525">
              <a:noFill/>
              <a:round/>
              <a:headEnd/>
              <a:tailEnd/>
            </a:ln>
          </p:spPr>
          <p:txBody>
            <a:bodyPr/>
            <a:lstStyle/>
            <a:p>
              <a:endParaRPr lang="zh-CN" altLang="en-US"/>
            </a:p>
          </p:txBody>
        </p:sp>
        <p:sp>
          <p:nvSpPr>
            <p:cNvPr id="239" name="Freeform 18"/>
            <p:cNvSpPr>
              <a:spLocks/>
            </p:cNvSpPr>
            <p:nvPr/>
          </p:nvSpPr>
          <p:spPr bwMode="auto">
            <a:xfrm>
              <a:off x="1136" y="2659"/>
              <a:ext cx="49" cy="26"/>
            </a:xfrm>
            <a:custGeom>
              <a:avLst/>
              <a:gdLst>
                <a:gd name="T0" fmla="*/ 0 w 246"/>
                <a:gd name="T1" fmla="*/ 0 h 159"/>
                <a:gd name="T2" fmla="*/ 0 w 246"/>
                <a:gd name="T3" fmla="*/ 0 h 159"/>
                <a:gd name="T4" fmla="*/ 0 w 246"/>
                <a:gd name="T5" fmla="*/ 0 h 159"/>
                <a:gd name="T6" fmla="*/ 0 w 246"/>
                <a:gd name="T7" fmla="*/ 0 h 159"/>
                <a:gd name="T8" fmla="*/ 0 w 246"/>
                <a:gd name="T9" fmla="*/ 0 h 159"/>
                <a:gd name="T10" fmla="*/ 0 w 246"/>
                <a:gd name="T11" fmla="*/ 0 h 159"/>
                <a:gd name="T12" fmla="*/ 0 w 246"/>
                <a:gd name="T13" fmla="*/ 0 h 159"/>
                <a:gd name="T14" fmla="*/ 0 w 246"/>
                <a:gd name="T15" fmla="*/ 0 h 159"/>
                <a:gd name="T16" fmla="*/ 0 w 246"/>
                <a:gd name="T17" fmla="*/ 0 h 159"/>
                <a:gd name="T18" fmla="*/ 0 w 246"/>
                <a:gd name="T19" fmla="*/ 0 h 159"/>
                <a:gd name="T20" fmla="*/ 0 w 246"/>
                <a:gd name="T21" fmla="*/ 0 h 159"/>
                <a:gd name="T22" fmla="*/ 0 w 246"/>
                <a:gd name="T23" fmla="*/ 0 h 159"/>
                <a:gd name="T24" fmla="*/ 0 w 246"/>
                <a:gd name="T25" fmla="*/ 0 h 159"/>
                <a:gd name="T26" fmla="*/ 0 w 246"/>
                <a:gd name="T27" fmla="*/ 0 h 159"/>
                <a:gd name="T28" fmla="*/ 0 w 246"/>
                <a:gd name="T29" fmla="*/ 0 h 159"/>
                <a:gd name="T30" fmla="*/ 0 w 246"/>
                <a:gd name="T31" fmla="*/ 0 h 159"/>
                <a:gd name="T32" fmla="*/ 0 w 246"/>
                <a:gd name="T33" fmla="*/ 0 h 159"/>
                <a:gd name="T34" fmla="*/ 0 w 246"/>
                <a:gd name="T35" fmla="*/ 0 h 159"/>
                <a:gd name="T36" fmla="*/ 0 w 246"/>
                <a:gd name="T37" fmla="*/ 0 h 159"/>
                <a:gd name="T38" fmla="*/ 0 w 246"/>
                <a:gd name="T39" fmla="*/ 0 h 159"/>
                <a:gd name="T40" fmla="*/ 0 w 246"/>
                <a:gd name="T41" fmla="*/ 0 h 159"/>
                <a:gd name="T42" fmla="*/ 0 w 246"/>
                <a:gd name="T43" fmla="*/ 0 h 159"/>
                <a:gd name="T44" fmla="*/ 0 w 246"/>
                <a:gd name="T45" fmla="*/ 0 h 159"/>
                <a:gd name="T46" fmla="*/ 0 w 246"/>
                <a:gd name="T47" fmla="*/ 0 h 159"/>
                <a:gd name="T48" fmla="*/ 0 w 246"/>
                <a:gd name="T49" fmla="*/ 0 h 159"/>
                <a:gd name="T50" fmla="*/ 0 w 246"/>
                <a:gd name="T51" fmla="*/ 0 h 159"/>
                <a:gd name="T52" fmla="*/ 0 w 246"/>
                <a:gd name="T53" fmla="*/ 0 h 159"/>
                <a:gd name="T54" fmla="*/ 0 w 246"/>
                <a:gd name="T55" fmla="*/ 0 h 159"/>
                <a:gd name="T56" fmla="*/ 0 w 246"/>
                <a:gd name="T57" fmla="*/ 0 h 159"/>
                <a:gd name="T58" fmla="*/ 0 w 246"/>
                <a:gd name="T59" fmla="*/ 0 h 159"/>
                <a:gd name="T60" fmla="*/ 0 w 246"/>
                <a:gd name="T61" fmla="*/ 0 h 159"/>
                <a:gd name="T62" fmla="*/ 0 w 246"/>
                <a:gd name="T63" fmla="*/ 0 h 159"/>
                <a:gd name="T64" fmla="*/ 0 w 246"/>
                <a:gd name="T65" fmla="*/ 0 h 159"/>
                <a:gd name="T66" fmla="*/ 0 w 246"/>
                <a:gd name="T67" fmla="*/ 0 h 159"/>
                <a:gd name="T68" fmla="*/ 0 w 246"/>
                <a:gd name="T69" fmla="*/ 0 h 159"/>
                <a:gd name="T70" fmla="*/ 0 w 246"/>
                <a:gd name="T71" fmla="*/ 0 h 159"/>
                <a:gd name="T72" fmla="*/ 0 w 246"/>
                <a:gd name="T73" fmla="*/ 0 h 159"/>
                <a:gd name="T74" fmla="*/ 0 w 246"/>
                <a:gd name="T75" fmla="*/ 0 h 159"/>
                <a:gd name="T76" fmla="*/ 0 w 246"/>
                <a:gd name="T77" fmla="*/ 0 h 159"/>
                <a:gd name="T78" fmla="*/ 0 w 246"/>
                <a:gd name="T79" fmla="*/ 0 h 159"/>
                <a:gd name="T80" fmla="*/ 0 w 246"/>
                <a:gd name="T81" fmla="*/ 0 h 159"/>
                <a:gd name="T82" fmla="*/ 0 w 246"/>
                <a:gd name="T83" fmla="*/ 0 h 159"/>
                <a:gd name="T84" fmla="*/ 0 w 246"/>
                <a:gd name="T85" fmla="*/ 0 h 159"/>
                <a:gd name="T86" fmla="*/ 0 w 246"/>
                <a:gd name="T87" fmla="*/ 0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6"/>
                <a:gd name="T133" fmla="*/ 0 h 159"/>
                <a:gd name="T134" fmla="*/ 246 w 246"/>
                <a:gd name="T135" fmla="*/ 159 h 1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6" h="159">
                  <a:moveTo>
                    <a:pt x="0" y="23"/>
                  </a:moveTo>
                  <a:lnTo>
                    <a:pt x="2" y="38"/>
                  </a:lnTo>
                  <a:lnTo>
                    <a:pt x="5" y="51"/>
                  </a:lnTo>
                  <a:lnTo>
                    <a:pt x="9" y="64"/>
                  </a:lnTo>
                  <a:lnTo>
                    <a:pt x="14" y="77"/>
                  </a:lnTo>
                  <a:lnTo>
                    <a:pt x="20" y="89"/>
                  </a:lnTo>
                  <a:lnTo>
                    <a:pt x="27" y="100"/>
                  </a:lnTo>
                  <a:lnTo>
                    <a:pt x="34" y="111"/>
                  </a:lnTo>
                  <a:lnTo>
                    <a:pt x="43" y="120"/>
                  </a:lnTo>
                  <a:lnTo>
                    <a:pt x="52" y="129"/>
                  </a:lnTo>
                  <a:lnTo>
                    <a:pt x="61" y="136"/>
                  </a:lnTo>
                  <a:lnTo>
                    <a:pt x="71" y="143"/>
                  </a:lnTo>
                  <a:lnTo>
                    <a:pt x="82" y="149"/>
                  </a:lnTo>
                  <a:lnTo>
                    <a:pt x="93" y="153"/>
                  </a:lnTo>
                  <a:lnTo>
                    <a:pt x="106" y="156"/>
                  </a:lnTo>
                  <a:lnTo>
                    <a:pt x="118" y="159"/>
                  </a:lnTo>
                  <a:lnTo>
                    <a:pt x="130" y="159"/>
                  </a:lnTo>
                  <a:lnTo>
                    <a:pt x="139" y="159"/>
                  </a:lnTo>
                  <a:lnTo>
                    <a:pt x="148" y="157"/>
                  </a:lnTo>
                  <a:lnTo>
                    <a:pt x="157" y="156"/>
                  </a:lnTo>
                  <a:lnTo>
                    <a:pt x="166" y="153"/>
                  </a:lnTo>
                  <a:lnTo>
                    <a:pt x="174" y="150"/>
                  </a:lnTo>
                  <a:lnTo>
                    <a:pt x="183" y="145"/>
                  </a:lnTo>
                  <a:lnTo>
                    <a:pt x="191" y="142"/>
                  </a:lnTo>
                  <a:lnTo>
                    <a:pt x="198" y="136"/>
                  </a:lnTo>
                  <a:lnTo>
                    <a:pt x="205" y="131"/>
                  </a:lnTo>
                  <a:lnTo>
                    <a:pt x="212" y="124"/>
                  </a:lnTo>
                  <a:lnTo>
                    <a:pt x="219" y="118"/>
                  </a:lnTo>
                  <a:lnTo>
                    <a:pt x="226" y="111"/>
                  </a:lnTo>
                  <a:lnTo>
                    <a:pt x="232" y="102"/>
                  </a:lnTo>
                  <a:lnTo>
                    <a:pt x="237" y="94"/>
                  </a:lnTo>
                  <a:lnTo>
                    <a:pt x="242" y="85"/>
                  </a:lnTo>
                  <a:lnTo>
                    <a:pt x="246" y="76"/>
                  </a:lnTo>
                  <a:lnTo>
                    <a:pt x="246" y="74"/>
                  </a:lnTo>
                  <a:lnTo>
                    <a:pt x="246" y="70"/>
                  </a:lnTo>
                  <a:lnTo>
                    <a:pt x="246" y="68"/>
                  </a:lnTo>
                  <a:lnTo>
                    <a:pt x="246" y="64"/>
                  </a:lnTo>
                  <a:lnTo>
                    <a:pt x="246" y="60"/>
                  </a:lnTo>
                  <a:lnTo>
                    <a:pt x="246" y="58"/>
                  </a:lnTo>
                  <a:lnTo>
                    <a:pt x="246" y="54"/>
                  </a:lnTo>
                  <a:lnTo>
                    <a:pt x="246" y="52"/>
                  </a:lnTo>
                  <a:lnTo>
                    <a:pt x="242" y="62"/>
                  </a:lnTo>
                  <a:lnTo>
                    <a:pt x="238" y="72"/>
                  </a:lnTo>
                  <a:lnTo>
                    <a:pt x="233" y="82"/>
                  </a:lnTo>
                  <a:lnTo>
                    <a:pt x="228" y="90"/>
                  </a:lnTo>
                  <a:lnTo>
                    <a:pt x="221" y="99"/>
                  </a:lnTo>
                  <a:lnTo>
                    <a:pt x="215" y="107"/>
                  </a:lnTo>
                  <a:lnTo>
                    <a:pt x="208" y="114"/>
                  </a:lnTo>
                  <a:lnTo>
                    <a:pt x="201" y="121"/>
                  </a:lnTo>
                  <a:lnTo>
                    <a:pt x="193" y="127"/>
                  </a:lnTo>
                  <a:lnTo>
                    <a:pt x="185" y="132"/>
                  </a:lnTo>
                  <a:lnTo>
                    <a:pt x="177" y="137"/>
                  </a:lnTo>
                  <a:lnTo>
                    <a:pt x="168" y="142"/>
                  </a:lnTo>
                  <a:lnTo>
                    <a:pt x="159" y="144"/>
                  </a:lnTo>
                  <a:lnTo>
                    <a:pt x="149" y="147"/>
                  </a:lnTo>
                  <a:lnTo>
                    <a:pt x="140" y="148"/>
                  </a:lnTo>
                  <a:lnTo>
                    <a:pt x="130" y="148"/>
                  </a:lnTo>
                  <a:lnTo>
                    <a:pt x="118" y="148"/>
                  </a:lnTo>
                  <a:lnTo>
                    <a:pt x="106" y="145"/>
                  </a:lnTo>
                  <a:lnTo>
                    <a:pt x="93" y="142"/>
                  </a:lnTo>
                  <a:lnTo>
                    <a:pt x="82" y="137"/>
                  </a:lnTo>
                  <a:lnTo>
                    <a:pt x="71" y="131"/>
                  </a:lnTo>
                  <a:lnTo>
                    <a:pt x="61" y="124"/>
                  </a:lnTo>
                  <a:lnTo>
                    <a:pt x="52" y="115"/>
                  </a:lnTo>
                  <a:lnTo>
                    <a:pt x="43" y="106"/>
                  </a:lnTo>
                  <a:lnTo>
                    <a:pt x="35" y="95"/>
                  </a:lnTo>
                  <a:lnTo>
                    <a:pt x="28" y="84"/>
                  </a:lnTo>
                  <a:lnTo>
                    <a:pt x="22" y="72"/>
                  </a:lnTo>
                  <a:lnTo>
                    <a:pt x="17" y="59"/>
                  </a:lnTo>
                  <a:lnTo>
                    <a:pt x="13" y="46"/>
                  </a:lnTo>
                  <a:lnTo>
                    <a:pt x="10" y="32"/>
                  </a:lnTo>
                  <a:lnTo>
                    <a:pt x="8" y="17"/>
                  </a:lnTo>
                  <a:lnTo>
                    <a:pt x="8" y="3"/>
                  </a:lnTo>
                  <a:lnTo>
                    <a:pt x="8" y="2"/>
                  </a:lnTo>
                  <a:lnTo>
                    <a:pt x="8" y="0"/>
                  </a:lnTo>
                  <a:lnTo>
                    <a:pt x="7" y="3"/>
                  </a:lnTo>
                  <a:lnTo>
                    <a:pt x="5" y="5"/>
                  </a:lnTo>
                  <a:lnTo>
                    <a:pt x="4" y="9"/>
                  </a:lnTo>
                  <a:lnTo>
                    <a:pt x="3" y="11"/>
                  </a:lnTo>
                  <a:lnTo>
                    <a:pt x="2" y="14"/>
                  </a:lnTo>
                  <a:lnTo>
                    <a:pt x="1" y="17"/>
                  </a:lnTo>
                  <a:lnTo>
                    <a:pt x="1" y="20"/>
                  </a:lnTo>
                  <a:lnTo>
                    <a:pt x="0" y="23"/>
                  </a:lnTo>
                  <a:close/>
                </a:path>
              </a:pathLst>
            </a:custGeom>
            <a:solidFill>
              <a:srgbClr val="F4BF9B"/>
            </a:solidFill>
            <a:ln w="9525">
              <a:noFill/>
              <a:round/>
              <a:headEnd/>
              <a:tailEnd/>
            </a:ln>
          </p:spPr>
          <p:txBody>
            <a:bodyPr/>
            <a:lstStyle/>
            <a:p>
              <a:endParaRPr lang="zh-CN" altLang="en-US"/>
            </a:p>
          </p:txBody>
        </p:sp>
        <p:sp>
          <p:nvSpPr>
            <p:cNvPr id="240" name="Freeform 19"/>
            <p:cNvSpPr>
              <a:spLocks/>
            </p:cNvSpPr>
            <p:nvPr/>
          </p:nvSpPr>
          <p:spPr bwMode="auto">
            <a:xfrm>
              <a:off x="1136" y="2657"/>
              <a:ext cx="49" cy="27"/>
            </a:xfrm>
            <a:custGeom>
              <a:avLst/>
              <a:gdLst>
                <a:gd name="T0" fmla="*/ 0 w 243"/>
                <a:gd name="T1" fmla="*/ 0 h 164"/>
                <a:gd name="T2" fmla="*/ 0 w 243"/>
                <a:gd name="T3" fmla="*/ 0 h 164"/>
                <a:gd name="T4" fmla="*/ 0 w 243"/>
                <a:gd name="T5" fmla="*/ 0 h 164"/>
                <a:gd name="T6" fmla="*/ 0 w 243"/>
                <a:gd name="T7" fmla="*/ 0 h 164"/>
                <a:gd name="T8" fmla="*/ 0 w 243"/>
                <a:gd name="T9" fmla="*/ 0 h 164"/>
                <a:gd name="T10" fmla="*/ 0 w 243"/>
                <a:gd name="T11" fmla="*/ 0 h 164"/>
                <a:gd name="T12" fmla="*/ 0 w 243"/>
                <a:gd name="T13" fmla="*/ 0 h 164"/>
                <a:gd name="T14" fmla="*/ 0 w 243"/>
                <a:gd name="T15" fmla="*/ 0 h 164"/>
                <a:gd name="T16" fmla="*/ 0 w 243"/>
                <a:gd name="T17" fmla="*/ 0 h 164"/>
                <a:gd name="T18" fmla="*/ 0 w 243"/>
                <a:gd name="T19" fmla="*/ 0 h 164"/>
                <a:gd name="T20" fmla="*/ 0 w 243"/>
                <a:gd name="T21" fmla="*/ 0 h 164"/>
                <a:gd name="T22" fmla="*/ 0 w 243"/>
                <a:gd name="T23" fmla="*/ 0 h 164"/>
                <a:gd name="T24" fmla="*/ 0 w 243"/>
                <a:gd name="T25" fmla="*/ 0 h 164"/>
                <a:gd name="T26" fmla="*/ 0 w 243"/>
                <a:gd name="T27" fmla="*/ 0 h 164"/>
                <a:gd name="T28" fmla="*/ 0 w 243"/>
                <a:gd name="T29" fmla="*/ 0 h 164"/>
                <a:gd name="T30" fmla="*/ 0 w 243"/>
                <a:gd name="T31" fmla="*/ 0 h 164"/>
                <a:gd name="T32" fmla="*/ 0 w 243"/>
                <a:gd name="T33" fmla="*/ 0 h 164"/>
                <a:gd name="T34" fmla="*/ 0 w 243"/>
                <a:gd name="T35" fmla="*/ 0 h 164"/>
                <a:gd name="T36" fmla="*/ 0 w 243"/>
                <a:gd name="T37" fmla="*/ 0 h 164"/>
                <a:gd name="T38" fmla="*/ 0 w 243"/>
                <a:gd name="T39" fmla="*/ 0 h 164"/>
                <a:gd name="T40" fmla="*/ 0 w 243"/>
                <a:gd name="T41" fmla="*/ 0 h 164"/>
                <a:gd name="T42" fmla="*/ 0 w 243"/>
                <a:gd name="T43" fmla="*/ 0 h 164"/>
                <a:gd name="T44" fmla="*/ 0 w 243"/>
                <a:gd name="T45" fmla="*/ 0 h 164"/>
                <a:gd name="T46" fmla="*/ 0 w 243"/>
                <a:gd name="T47" fmla="*/ 0 h 164"/>
                <a:gd name="T48" fmla="*/ 0 w 243"/>
                <a:gd name="T49" fmla="*/ 0 h 164"/>
                <a:gd name="T50" fmla="*/ 0 w 243"/>
                <a:gd name="T51" fmla="*/ 0 h 164"/>
                <a:gd name="T52" fmla="*/ 0 w 243"/>
                <a:gd name="T53" fmla="*/ 0 h 164"/>
                <a:gd name="T54" fmla="*/ 0 w 243"/>
                <a:gd name="T55" fmla="*/ 0 h 164"/>
                <a:gd name="T56" fmla="*/ 0 w 243"/>
                <a:gd name="T57" fmla="*/ 0 h 164"/>
                <a:gd name="T58" fmla="*/ 0 w 243"/>
                <a:gd name="T59" fmla="*/ 0 h 164"/>
                <a:gd name="T60" fmla="*/ 0 w 243"/>
                <a:gd name="T61" fmla="*/ 0 h 164"/>
                <a:gd name="T62" fmla="*/ 0 w 243"/>
                <a:gd name="T63" fmla="*/ 0 h 164"/>
                <a:gd name="T64" fmla="*/ 0 w 243"/>
                <a:gd name="T65" fmla="*/ 0 h 164"/>
                <a:gd name="T66" fmla="*/ 0 w 243"/>
                <a:gd name="T67" fmla="*/ 0 h 164"/>
                <a:gd name="T68" fmla="*/ 0 w 243"/>
                <a:gd name="T69" fmla="*/ 0 h 164"/>
                <a:gd name="T70" fmla="*/ 0 w 243"/>
                <a:gd name="T71" fmla="*/ 0 h 164"/>
                <a:gd name="T72" fmla="*/ 0 w 243"/>
                <a:gd name="T73" fmla="*/ 0 h 164"/>
                <a:gd name="T74" fmla="*/ 0 w 243"/>
                <a:gd name="T75" fmla="*/ 0 h 164"/>
                <a:gd name="T76" fmla="*/ 0 w 243"/>
                <a:gd name="T77" fmla="*/ 0 h 164"/>
                <a:gd name="T78" fmla="*/ 0 w 243"/>
                <a:gd name="T79" fmla="*/ 0 h 164"/>
                <a:gd name="T80" fmla="*/ 0 w 243"/>
                <a:gd name="T81" fmla="*/ 0 h 164"/>
                <a:gd name="T82" fmla="*/ 0 w 243"/>
                <a:gd name="T83" fmla="*/ 0 h 164"/>
                <a:gd name="T84" fmla="*/ 0 w 243"/>
                <a:gd name="T85" fmla="*/ 0 h 164"/>
                <a:gd name="T86" fmla="*/ 0 w 243"/>
                <a:gd name="T87" fmla="*/ 0 h 164"/>
                <a:gd name="T88" fmla="*/ 0 w 243"/>
                <a:gd name="T89" fmla="*/ 0 h 164"/>
                <a:gd name="T90" fmla="*/ 0 w 243"/>
                <a:gd name="T91" fmla="*/ 0 h 164"/>
                <a:gd name="T92" fmla="*/ 0 w 243"/>
                <a:gd name="T93" fmla="*/ 0 h 164"/>
                <a:gd name="T94" fmla="*/ 0 w 243"/>
                <a:gd name="T95" fmla="*/ 0 h 1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164"/>
                <a:gd name="T146" fmla="*/ 243 w 243"/>
                <a:gd name="T147" fmla="*/ 164 h 1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164">
                  <a:moveTo>
                    <a:pt x="0" y="21"/>
                  </a:moveTo>
                  <a:lnTo>
                    <a:pt x="2" y="36"/>
                  </a:lnTo>
                  <a:lnTo>
                    <a:pt x="4" y="50"/>
                  </a:lnTo>
                  <a:lnTo>
                    <a:pt x="8" y="64"/>
                  </a:lnTo>
                  <a:lnTo>
                    <a:pt x="12" y="78"/>
                  </a:lnTo>
                  <a:lnTo>
                    <a:pt x="18" y="90"/>
                  </a:lnTo>
                  <a:lnTo>
                    <a:pt x="24" y="101"/>
                  </a:lnTo>
                  <a:lnTo>
                    <a:pt x="31" y="112"/>
                  </a:lnTo>
                  <a:lnTo>
                    <a:pt x="39" y="122"/>
                  </a:lnTo>
                  <a:lnTo>
                    <a:pt x="48" y="131"/>
                  </a:lnTo>
                  <a:lnTo>
                    <a:pt x="58" y="140"/>
                  </a:lnTo>
                  <a:lnTo>
                    <a:pt x="68" y="147"/>
                  </a:lnTo>
                  <a:lnTo>
                    <a:pt x="79" y="153"/>
                  </a:lnTo>
                  <a:lnTo>
                    <a:pt x="90" y="158"/>
                  </a:lnTo>
                  <a:lnTo>
                    <a:pt x="103" y="161"/>
                  </a:lnTo>
                  <a:lnTo>
                    <a:pt x="115" y="163"/>
                  </a:lnTo>
                  <a:lnTo>
                    <a:pt x="127" y="164"/>
                  </a:lnTo>
                  <a:lnTo>
                    <a:pt x="137" y="164"/>
                  </a:lnTo>
                  <a:lnTo>
                    <a:pt x="146" y="163"/>
                  </a:lnTo>
                  <a:lnTo>
                    <a:pt x="155" y="160"/>
                  </a:lnTo>
                  <a:lnTo>
                    <a:pt x="164" y="157"/>
                  </a:lnTo>
                  <a:lnTo>
                    <a:pt x="173" y="154"/>
                  </a:lnTo>
                  <a:lnTo>
                    <a:pt x="181" y="149"/>
                  </a:lnTo>
                  <a:lnTo>
                    <a:pt x="189" y="145"/>
                  </a:lnTo>
                  <a:lnTo>
                    <a:pt x="197" y="139"/>
                  </a:lnTo>
                  <a:lnTo>
                    <a:pt x="204" y="133"/>
                  </a:lnTo>
                  <a:lnTo>
                    <a:pt x="211" y="125"/>
                  </a:lnTo>
                  <a:lnTo>
                    <a:pt x="217" y="118"/>
                  </a:lnTo>
                  <a:lnTo>
                    <a:pt x="224" y="110"/>
                  </a:lnTo>
                  <a:lnTo>
                    <a:pt x="230" y="101"/>
                  </a:lnTo>
                  <a:lnTo>
                    <a:pt x="235" y="93"/>
                  </a:lnTo>
                  <a:lnTo>
                    <a:pt x="239" y="84"/>
                  </a:lnTo>
                  <a:lnTo>
                    <a:pt x="243" y="74"/>
                  </a:lnTo>
                  <a:lnTo>
                    <a:pt x="243" y="70"/>
                  </a:lnTo>
                  <a:lnTo>
                    <a:pt x="243" y="68"/>
                  </a:lnTo>
                  <a:lnTo>
                    <a:pt x="243" y="64"/>
                  </a:lnTo>
                  <a:lnTo>
                    <a:pt x="243" y="62"/>
                  </a:lnTo>
                  <a:lnTo>
                    <a:pt x="242" y="58"/>
                  </a:lnTo>
                  <a:lnTo>
                    <a:pt x="242" y="56"/>
                  </a:lnTo>
                  <a:lnTo>
                    <a:pt x="241" y="52"/>
                  </a:lnTo>
                  <a:lnTo>
                    <a:pt x="241" y="50"/>
                  </a:lnTo>
                  <a:lnTo>
                    <a:pt x="238" y="61"/>
                  </a:lnTo>
                  <a:lnTo>
                    <a:pt x="234" y="72"/>
                  </a:lnTo>
                  <a:lnTo>
                    <a:pt x="230" y="81"/>
                  </a:lnTo>
                  <a:lnTo>
                    <a:pt x="225" y="91"/>
                  </a:lnTo>
                  <a:lnTo>
                    <a:pt x="219" y="100"/>
                  </a:lnTo>
                  <a:lnTo>
                    <a:pt x="213" y="109"/>
                  </a:lnTo>
                  <a:lnTo>
                    <a:pt x="206" y="116"/>
                  </a:lnTo>
                  <a:lnTo>
                    <a:pt x="199" y="123"/>
                  </a:lnTo>
                  <a:lnTo>
                    <a:pt x="191" y="130"/>
                  </a:lnTo>
                  <a:lnTo>
                    <a:pt x="183" y="136"/>
                  </a:lnTo>
                  <a:lnTo>
                    <a:pt x="174" y="141"/>
                  </a:lnTo>
                  <a:lnTo>
                    <a:pt x="166" y="146"/>
                  </a:lnTo>
                  <a:lnTo>
                    <a:pt x="156" y="148"/>
                  </a:lnTo>
                  <a:lnTo>
                    <a:pt x="147" y="151"/>
                  </a:lnTo>
                  <a:lnTo>
                    <a:pt x="137" y="153"/>
                  </a:lnTo>
                  <a:lnTo>
                    <a:pt x="127" y="153"/>
                  </a:lnTo>
                  <a:lnTo>
                    <a:pt x="115" y="152"/>
                  </a:lnTo>
                  <a:lnTo>
                    <a:pt x="104" y="151"/>
                  </a:lnTo>
                  <a:lnTo>
                    <a:pt x="91" y="147"/>
                  </a:lnTo>
                  <a:lnTo>
                    <a:pt x="81" y="142"/>
                  </a:lnTo>
                  <a:lnTo>
                    <a:pt x="70" y="136"/>
                  </a:lnTo>
                  <a:lnTo>
                    <a:pt x="61" y="129"/>
                  </a:lnTo>
                  <a:lnTo>
                    <a:pt x="52" y="121"/>
                  </a:lnTo>
                  <a:lnTo>
                    <a:pt x="43" y="112"/>
                  </a:lnTo>
                  <a:lnTo>
                    <a:pt x="36" y="101"/>
                  </a:lnTo>
                  <a:lnTo>
                    <a:pt x="29" y="91"/>
                  </a:lnTo>
                  <a:lnTo>
                    <a:pt x="23" y="80"/>
                  </a:lnTo>
                  <a:lnTo>
                    <a:pt x="18" y="68"/>
                  </a:lnTo>
                  <a:lnTo>
                    <a:pt x="14" y="55"/>
                  </a:lnTo>
                  <a:lnTo>
                    <a:pt x="12" y="42"/>
                  </a:lnTo>
                  <a:lnTo>
                    <a:pt x="10" y="27"/>
                  </a:lnTo>
                  <a:lnTo>
                    <a:pt x="9" y="13"/>
                  </a:lnTo>
                  <a:lnTo>
                    <a:pt x="9" y="12"/>
                  </a:lnTo>
                  <a:lnTo>
                    <a:pt x="9" y="9"/>
                  </a:lnTo>
                  <a:lnTo>
                    <a:pt x="9" y="8"/>
                  </a:lnTo>
                  <a:lnTo>
                    <a:pt x="9" y="6"/>
                  </a:lnTo>
                  <a:lnTo>
                    <a:pt x="9" y="4"/>
                  </a:lnTo>
                  <a:lnTo>
                    <a:pt x="9" y="3"/>
                  </a:lnTo>
                  <a:lnTo>
                    <a:pt x="10" y="1"/>
                  </a:lnTo>
                  <a:lnTo>
                    <a:pt x="10" y="0"/>
                  </a:lnTo>
                  <a:lnTo>
                    <a:pt x="9" y="0"/>
                  </a:lnTo>
                  <a:lnTo>
                    <a:pt x="9" y="1"/>
                  </a:lnTo>
                  <a:lnTo>
                    <a:pt x="8" y="2"/>
                  </a:lnTo>
                  <a:lnTo>
                    <a:pt x="8" y="3"/>
                  </a:lnTo>
                  <a:lnTo>
                    <a:pt x="7" y="6"/>
                  </a:lnTo>
                  <a:lnTo>
                    <a:pt x="6" y="8"/>
                  </a:lnTo>
                  <a:lnTo>
                    <a:pt x="5" y="10"/>
                  </a:lnTo>
                  <a:lnTo>
                    <a:pt x="4" y="13"/>
                  </a:lnTo>
                  <a:lnTo>
                    <a:pt x="3" y="14"/>
                  </a:lnTo>
                  <a:lnTo>
                    <a:pt x="2" y="16"/>
                  </a:lnTo>
                  <a:lnTo>
                    <a:pt x="1" y="19"/>
                  </a:lnTo>
                  <a:lnTo>
                    <a:pt x="0" y="21"/>
                  </a:lnTo>
                  <a:close/>
                </a:path>
              </a:pathLst>
            </a:custGeom>
            <a:solidFill>
              <a:srgbClr val="F4BF9B"/>
            </a:solidFill>
            <a:ln w="9525">
              <a:noFill/>
              <a:round/>
              <a:headEnd/>
              <a:tailEnd/>
            </a:ln>
          </p:spPr>
          <p:txBody>
            <a:bodyPr/>
            <a:lstStyle/>
            <a:p>
              <a:endParaRPr lang="zh-CN" altLang="en-US"/>
            </a:p>
          </p:txBody>
        </p:sp>
        <p:sp>
          <p:nvSpPr>
            <p:cNvPr id="241" name="Freeform 20"/>
            <p:cNvSpPr>
              <a:spLocks/>
            </p:cNvSpPr>
            <p:nvPr/>
          </p:nvSpPr>
          <p:spPr bwMode="auto">
            <a:xfrm>
              <a:off x="1137" y="2655"/>
              <a:ext cx="48" cy="28"/>
            </a:xfrm>
            <a:custGeom>
              <a:avLst/>
              <a:gdLst>
                <a:gd name="T0" fmla="*/ 0 w 238"/>
                <a:gd name="T1" fmla="*/ 0 h 169"/>
                <a:gd name="T2" fmla="*/ 0 w 238"/>
                <a:gd name="T3" fmla="*/ 0 h 169"/>
                <a:gd name="T4" fmla="*/ 0 w 238"/>
                <a:gd name="T5" fmla="*/ 0 h 169"/>
                <a:gd name="T6" fmla="*/ 0 w 238"/>
                <a:gd name="T7" fmla="*/ 0 h 169"/>
                <a:gd name="T8" fmla="*/ 0 w 238"/>
                <a:gd name="T9" fmla="*/ 0 h 169"/>
                <a:gd name="T10" fmla="*/ 0 w 238"/>
                <a:gd name="T11" fmla="*/ 0 h 169"/>
                <a:gd name="T12" fmla="*/ 0 w 238"/>
                <a:gd name="T13" fmla="*/ 0 h 169"/>
                <a:gd name="T14" fmla="*/ 0 w 238"/>
                <a:gd name="T15" fmla="*/ 0 h 169"/>
                <a:gd name="T16" fmla="*/ 0 w 238"/>
                <a:gd name="T17" fmla="*/ 0 h 169"/>
                <a:gd name="T18" fmla="*/ 0 w 238"/>
                <a:gd name="T19" fmla="*/ 0 h 169"/>
                <a:gd name="T20" fmla="*/ 0 w 238"/>
                <a:gd name="T21" fmla="*/ 0 h 169"/>
                <a:gd name="T22" fmla="*/ 0 w 238"/>
                <a:gd name="T23" fmla="*/ 0 h 169"/>
                <a:gd name="T24" fmla="*/ 0 w 238"/>
                <a:gd name="T25" fmla="*/ 0 h 169"/>
                <a:gd name="T26" fmla="*/ 0 w 238"/>
                <a:gd name="T27" fmla="*/ 0 h 169"/>
                <a:gd name="T28" fmla="*/ 0 w 238"/>
                <a:gd name="T29" fmla="*/ 0 h 169"/>
                <a:gd name="T30" fmla="*/ 0 w 238"/>
                <a:gd name="T31" fmla="*/ 0 h 169"/>
                <a:gd name="T32" fmla="*/ 0 w 238"/>
                <a:gd name="T33" fmla="*/ 0 h 169"/>
                <a:gd name="T34" fmla="*/ 0 w 238"/>
                <a:gd name="T35" fmla="*/ 0 h 169"/>
                <a:gd name="T36" fmla="*/ 0 w 238"/>
                <a:gd name="T37" fmla="*/ 0 h 169"/>
                <a:gd name="T38" fmla="*/ 0 w 238"/>
                <a:gd name="T39" fmla="*/ 0 h 169"/>
                <a:gd name="T40" fmla="*/ 0 w 238"/>
                <a:gd name="T41" fmla="*/ 0 h 169"/>
                <a:gd name="T42" fmla="*/ 0 w 238"/>
                <a:gd name="T43" fmla="*/ 0 h 169"/>
                <a:gd name="T44" fmla="*/ 0 w 238"/>
                <a:gd name="T45" fmla="*/ 0 h 169"/>
                <a:gd name="T46" fmla="*/ 0 w 238"/>
                <a:gd name="T47" fmla="*/ 0 h 169"/>
                <a:gd name="T48" fmla="*/ 0 w 238"/>
                <a:gd name="T49" fmla="*/ 0 h 169"/>
                <a:gd name="T50" fmla="*/ 0 w 238"/>
                <a:gd name="T51" fmla="*/ 0 h 169"/>
                <a:gd name="T52" fmla="*/ 0 w 238"/>
                <a:gd name="T53" fmla="*/ 0 h 169"/>
                <a:gd name="T54" fmla="*/ 0 w 238"/>
                <a:gd name="T55" fmla="*/ 0 h 169"/>
                <a:gd name="T56" fmla="*/ 0 w 238"/>
                <a:gd name="T57" fmla="*/ 0 h 169"/>
                <a:gd name="T58" fmla="*/ 0 w 238"/>
                <a:gd name="T59" fmla="*/ 0 h 169"/>
                <a:gd name="T60" fmla="*/ 0 w 238"/>
                <a:gd name="T61" fmla="*/ 0 h 169"/>
                <a:gd name="T62" fmla="*/ 0 w 238"/>
                <a:gd name="T63" fmla="*/ 0 h 169"/>
                <a:gd name="T64" fmla="*/ 0 w 238"/>
                <a:gd name="T65" fmla="*/ 0 h 169"/>
                <a:gd name="T66" fmla="*/ 0 w 238"/>
                <a:gd name="T67" fmla="*/ 0 h 169"/>
                <a:gd name="T68" fmla="*/ 0 w 238"/>
                <a:gd name="T69" fmla="*/ 0 h 169"/>
                <a:gd name="T70" fmla="*/ 0 w 238"/>
                <a:gd name="T71" fmla="*/ 0 h 169"/>
                <a:gd name="T72" fmla="*/ 0 w 238"/>
                <a:gd name="T73" fmla="*/ 0 h 169"/>
                <a:gd name="T74" fmla="*/ 0 w 238"/>
                <a:gd name="T75" fmla="*/ 0 h 169"/>
                <a:gd name="T76" fmla="*/ 0 w 238"/>
                <a:gd name="T77" fmla="*/ 0 h 169"/>
                <a:gd name="T78" fmla="*/ 0 w 238"/>
                <a:gd name="T79" fmla="*/ 0 h 169"/>
                <a:gd name="T80" fmla="*/ 0 w 238"/>
                <a:gd name="T81" fmla="*/ 0 h 169"/>
                <a:gd name="T82" fmla="*/ 0 w 238"/>
                <a:gd name="T83" fmla="*/ 0 h 169"/>
                <a:gd name="T84" fmla="*/ 0 w 238"/>
                <a:gd name="T85" fmla="*/ 0 h 169"/>
                <a:gd name="T86" fmla="*/ 0 w 238"/>
                <a:gd name="T87" fmla="*/ 0 h 169"/>
                <a:gd name="T88" fmla="*/ 0 w 238"/>
                <a:gd name="T89" fmla="*/ 0 h 169"/>
                <a:gd name="T90" fmla="*/ 0 w 238"/>
                <a:gd name="T91" fmla="*/ 0 h 169"/>
                <a:gd name="T92" fmla="*/ 0 w 238"/>
                <a:gd name="T93" fmla="*/ 0 h 169"/>
                <a:gd name="T94" fmla="*/ 0 w 238"/>
                <a:gd name="T95" fmla="*/ 0 h 169"/>
                <a:gd name="T96" fmla="*/ 0 w 238"/>
                <a:gd name="T97" fmla="*/ 0 h 169"/>
                <a:gd name="T98" fmla="*/ 0 w 238"/>
                <a:gd name="T99" fmla="*/ 0 h 169"/>
                <a:gd name="T100" fmla="*/ 0 w 238"/>
                <a:gd name="T101" fmla="*/ 0 h 169"/>
                <a:gd name="T102" fmla="*/ 0 w 238"/>
                <a:gd name="T103" fmla="*/ 0 h 1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8"/>
                <a:gd name="T157" fmla="*/ 0 h 169"/>
                <a:gd name="T158" fmla="*/ 238 w 238"/>
                <a:gd name="T159" fmla="*/ 169 h 1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8" h="169">
                  <a:moveTo>
                    <a:pt x="0" y="21"/>
                  </a:moveTo>
                  <a:lnTo>
                    <a:pt x="0" y="21"/>
                  </a:lnTo>
                  <a:lnTo>
                    <a:pt x="0" y="23"/>
                  </a:lnTo>
                  <a:lnTo>
                    <a:pt x="0" y="24"/>
                  </a:lnTo>
                  <a:lnTo>
                    <a:pt x="0" y="38"/>
                  </a:lnTo>
                  <a:lnTo>
                    <a:pt x="2" y="53"/>
                  </a:lnTo>
                  <a:lnTo>
                    <a:pt x="5" y="67"/>
                  </a:lnTo>
                  <a:lnTo>
                    <a:pt x="9" y="80"/>
                  </a:lnTo>
                  <a:lnTo>
                    <a:pt x="14" y="93"/>
                  </a:lnTo>
                  <a:lnTo>
                    <a:pt x="20" y="105"/>
                  </a:lnTo>
                  <a:lnTo>
                    <a:pt x="27" y="116"/>
                  </a:lnTo>
                  <a:lnTo>
                    <a:pt x="35" y="127"/>
                  </a:lnTo>
                  <a:lnTo>
                    <a:pt x="44" y="136"/>
                  </a:lnTo>
                  <a:lnTo>
                    <a:pt x="53" y="145"/>
                  </a:lnTo>
                  <a:lnTo>
                    <a:pt x="63" y="152"/>
                  </a:lnTo>
                  <a:lnTo>
                    <a:pt x="74" y="158"/>
                  </a:lnTo>
                  <a:lnTo>
                    <a:pt x="85" y="163"/>
                  </a:lnTo>
                  <a:lnTo>
                    <a:pt x="98" y="166"/>
                  </a:lnTo>
                  <a:lnTo>
                    <a:pt x="110" y="169"/>
                  </a:lnTo>
                  <a:lnTo>
                    <a:pt x="122" y="169"/>
                  </a:lnTo>
                  <a:lnTo>
                    <a:pt x="132" y="169"/>
                  </a:lnTo>
                  <a:lnTo>
                    <a:pt x="141" y="168"/>
                  </a:lnTo>
                  <a:lnTo>
                    <a:pt x="151" y="165"/>
                  </a:lnTo>
                  <a:lnTo>
                    <a:pt x="160" y="162"/>
                  </a:lnTo>
                  <a:lnTo>
                    <a:pt x="169" y="158"/>
                  </a:lnTo>
                  <a:lnTo>
                    <a:pt x="177" y="153"/>
                  </a:lnTo>
                  <a:lnTo>
                    <a:pt x="185" y="148"/>
                  </a:lnTo>
                  <a:lnTo>
                    <a:pt x="193" y="142"/>
                  </a:lnTo>
                  <a:lnTo>
                    <a:pt x="200" y="135"/>
                  </a:lnTo>
                  <a:lnTo>
                    <a:pt x="207" y="128"/>
                  </a:lnTo>
                  <a:lnTo>
                    <a:pt x="213" y="120"/>
                  </a:lnTo>
                  <a:lnTo>
                    <a:pt x="220" y="111"/>
                  </a:lnTo>
                  <a:lnTo>
                    <a:pt x="225" y="103"/>
                  </a:lnTo>
                  <a:lnTo>
                    <a:pt x="230" y="93"/>
                  </a:lnTo>
                  <a:lnTo>
                    <a:pt x="234" y="83"/>
                  </a:lnTo>
                  <a:lnTo>
                    <a:pt x="238" y="73"/>
                  </a:lnTo>
                  <a:lnTo>
                    <a:pt x="237" y="69"/>
                  </a:lnTo>
                  <a:lnTo>
                    <a:pt x="237" y="67"/>
                  </a:lnTo>
                  <a:lnTo>
                    <a:pt x="236" y="63"/>
                  </a:lnTo>
                  <a:lnTo>
                    <a:pt x="236" y="61"/>
                  </a:lnTo>
                  <a:lnTo>
                    <a:pt x="235" y="57"/>
                  </a:lnTo>
                  <a:lnTo>
                    <a:pt x="235" y="55"/>
                  </a:lnTo>
                  <a:lnTo>
                    <a:pt x="234" y="51"/>
                  </a:lnTo>
                  <a:lnTo>
                    <a:pt x="234" y="49"/>
                  </a:lnTo>
                  <a:lnTo>
                    <a:pt x="231" y="61"/>
                  </a:lnTo>
                  <a:lnTo>
                    <a:pt x="228" y="72"/>
                  </a:lnTo>
                  <a:lnTo>
                    <a:pt x="224" y="83"/>
                  </a:lnTo>
                  <a:lnTo>
                    <a:pt x="220" y="92"/>
                  </a:lnTo>
                  <a:lnTo>
                    <a:pt x="214" y="102"/>
                  </a:lnTo>
                  <a:lnTo>
                    <a:pt x="208" y="111"/>
                  </a:lnTo>
                  <a:lnTo>
                    <a:pt x="201" y="120"/>
                  </a:lnTo>
                  <a:lnTo>
                    <a:pt x="194" y="127"/>
                  </a:lnTo>
                  <a:lnTo>
                    <a:pt x="187" y="134"/>
                  </a:lnTo>
                  <a:lnTo>
                    <a:pt x="179" y="140"/>
                  </a:lnTo>
                  <a:lnTo>
                    <a:pt x="170" y="146"/>
                  </a:lnTo>
                  <a:lnTo>
                    <a:pt x="161" y="151"/>
                  </a:lnTo>
                  <a:lnTo>
                    <a:pt x="152" y="154"/>
                  </a:lnTo>
                  <a:lnTo>
                    <a:pt x="142" y="157"/>
                  </a:lnTo>
                  <a:lnTo>
                    <a:pt x="132" y="158"/>
                  </a:lnTo>
                  <a:lnTo>
                    <a:pt x="122" y="158"/>
                  </a:lnTo>
                  <a:lnTo>
                    <a:pt x="111" y="158"/>
                  </a:lnTo>
                  <a:lnTo>
                    <a:pt x="99" y="156"/>
                  </a:lnTo>
                  <a:lnTo>
                    <a:pt x="88" y="152"/>
                  </a:lnTo>
                  <a:lnTo>
                    <a:pt x="77" y="148"/>
                  </a:lnTo>
                  <a:lnTo>
                    <a:pt x="67" y="142"/>
                  </a:lnTo>
                  <a:lnTo>
                    <a:pt x="58" y="135"/>
                  </a:lnTo>
                  <a:lnTo>
                    <a:pt x="50" y="128"/>
                  </a:lnTo>
                  <a:lnTo>
                    <a:pt x="42" y="120"/>
                  </a:lnTo>
                  <a:lnTo>
                    <a:pt x="34" y="110"/>
                  </a:lnTo>
                  <a:lnTo>
                    <a:pt x="28" y="99"/>
                  </a:lnTo>
                  <a:lnTo>
                    <a:pt x="22" y="89"/>
                  </a:lnTo>
                  <a:lnTo>
                    <a:pt x="18" y="77"/>
                  </a:lnTo>
                  <a:lnTo>
                    <a:pt x="14" y="63"/>
                  </a:lnTo>
                  <a:lnTo>
                    <a:pt x="11" y="51"/>
                  </a:lnTo>
                  <a:lnTo>
                    <a:pt x="9" y="37"/>
                  </a:lnTo>
                  <a:lnTo>
                    <a:pt x="9" y="24"/>
                  </a:lnTo>
                  <a:lnTo>
                    <a:pt x="9" y="20"/>
                  </a:lnTo>
                  <a:lnTo>
                    <a:pt x="9" y="18"/>
                  </a:lnTo>
                  <a:lnTo>
                    <a:pt x="9" y="15"/>
                  </a:lnTo>
                  <a:lnTo>
                    <a:pt x="9" y="12"/>
                  </a:lnTo>
                  <a:lnTo>
                    <a:pt x="9" y="9"/>
                  </a:lnTo>
                  <a:lnTo>
                    <a:pt x="10" y="6"/>
                  </a:lnTo>
                  <a:lnTo>
                    <a:pt x="10" y="3"/>
                  </a:lnTo>
                  <a:lnTo>
                    <a:pt x="10" y="0"/>
                  </a:lnTo>
                  <a:lnTo>
                    <a:pt x="9" y="2"/>
                  </a:lnTo>
                  <a:lnTo>
                    <a:pt x="8" y="3"/>
                  </a:lnTo>
                  <a:lnTo>
                    <a:pt x="7" y="6"/>
                  </a:lnTo>
                  <a:lnTo>
                    <a:pt x="6" y="7"/>
                  </a:lnTo>
                  <a:lnTo>
                    <a:pt x="5" y="9"/>
                  </a:lnTo>
                  <a:lnTo>
                    <a:pt x="4" y="11"/>
                  </a:lnTo>
                  <a:lnTo>
                    <a:pt x="3" y="13"/>
                  </a:lnTo>
                  <a:lnTo>
                    <a:pt x="3" y="14"/>
                  </a:lnTo>
                  <a:lnTo>
                    <a:pt x="2" y="15"/>
                  </a:lnTo>
                  <a:lnTo>
                    <a:pt x="2" y="17"/>
                  </a:lnTo>
                  <a:lnTo>
                    <a:pt x="1" y="17"/>
                  </a:lnTo>
                  <a:lnTo>
                    <a:pt x="1" y="18"/>
                  </a:lnTo>
                  <a:lnTo>
                    <a:pt x="1" y="19"/>
                  </a:lnTo>
                  <a:lnTo>
                    <a:pt x="0" y="19"/>
                  </a:lnTo>
                  <a:lnTo>
                    <a:pt x="0" y="20"/>
                  </a:lnTo>
                  <a:lnTo>
                    <a:pt x="0" y="21"/>
                  </a:lnTo>
                  <a:close/>
                </a:path>
              </a:pathLst>
            </a:custGeom>
            <a:solidFill>
              <a:srgbClr val="F5C19D"/>
            </a:solidFill>
            <a:ln w="9525">
              <a:noFill/>
              <a:round/>
              <a:headEnd/>
              <a:tailEnd/>
            </a:ln>
          </p:spPr>
          <p:txBody>
            <a:bodyPr/>
            <a:lstStyle/>
            <a:p>
              <a:endParaRPr lang="zh-CN" altLang="en-US"/>
            </a:p>
          </p:txBody>
        </p:sp>
        <p:sp>
          <p:nvSpPr>
            <p:cNvPr id="242" name="Freeform 21"/>
            <p:cNvSpPr>
              <a:spLocks/>
            </p:cNvSpPr>
            <p:nvPr/>
          </p:nvSpPr>
          <p:spPr bwMode="auto">
            <a:xfrm>
              <a:off x="1138" y="2654"/>
              <a:ext cx="46" cy="29"/>
            </a:xfrm>
            <a:custGeom>
              <a:avLst/>
              <a:gdLst>
                <a:gd name="T0" fmla="*/ 0 w 232"/>
                <a:gd name="T1" fmla="*/ 0 h 174"/>
                <a:gd name="T2" fmla="*/ 0 w 232"/>
                <a:gd name="T3" fmla="*/ 0 h 174"/>
                <a:gd name="T4" fmla="*/ 0 w 232"/>
                <a:gd name="T5" fmla="*/ 0 h 174"/>
                <a:gd name="T6" fmla="*/ 0 w 232"/>
                <a:gd name="T7" fmla="*/ 0 h 174"/>
                <a:gd name="T8" fmla="*/ 0 w 232"/>
                <a:gd name="T9" fmla="*/ 0 h 174"/>
                <a:gd name="T10" fmla="*/ 0 w 232"/>
                <a:gd name="T11" fmla="*/ 0 h 174"/>
                <a:gd name="T12" fmla="*/ 0 w 232"/>
                <a:gd name="T13" fmla="*/ 0 h 174"/>
                <a:gd name="T14" fmla="*/ 0 w 232"/>
                <a:gd name="T15" fmla="*/ 0 h 174"/>
                <a:gd name="T16" fmla="*/ 0 w 232"/>
                <a:gd name="T17" fmla="*/ 0 h 174"/>
                <a:gd name="T18" fmla="*/ 0 w 232"/>
                <a:gd name="T19" fmla="*/ 0 h 174"/>
                <a:gd name="T20" fmla="*/ 0 w 232"/>
                <a:gd name="T21" fmla="*/ 0 h 174"/>
                <a:gd name="T22" fmla="*/ 0 w 232"/>
                <a:gd name="T23" fmla="*/ 0 h 174"/>
                <a:gd name="T24" fmla="*/ 0 w 232"/>
                <a:gd name="T25" fmla="*/ 0 h 174"/>
                <a:gd name="T26" fmla="*/ 0 w 232"/>
                <a:gd name="T27" fmla="*/ 0 h 174"/>
                <a:gd name="T28" fmla="*/ 0 w 232"/>
                <a:gd name="T29" fmla="*/ 0 h 174"/>
                <a:gd name="T30" fmla="*/ 0 w 232"/>
                <a:gd name="T31" fmla="*/ 0 h 174"/>
                <a:gd name="T32" fmla="*/ 0 w 232"/>
                <a:gd name="T33" fmla="*/ 0 h 174"/>
                <a:gd name="T34" fmla="*/ 0 w 232"/>
                <a:gd name="T35" fmla="*/ 0 h 174"/>
                <a:gd name="T36" fmla="*/ 0 w 232"/>
                <a:gd name="T37" fmla="*/ 0 h 174"/>
                <a:gd name="T38" fmla="*/ 0 w 232"/>
                <a:gd name="T39" fmla="*/ 0 h 174"/>
                <a:gd name="T40" fmla="*/ 0 w 232"/>
                <a:gd name="T41" fmla="*/ 0 h 174"/>
                <a:gd name="T42" fmla="*/ 0 w 232"/>
                <a:gd name="T43" fmla="*/ 0 h 174"/>
                <a:gd name="T44" fmla="*/ 0 w 232"/>
                <a:gd name="T45" fmla="*/ 0 h 174"/>
                <a:gd name="T46" fmla="*/ 0 w 232"/>
                <a:gd name="T47" fmla="*/ 0 h 174"/>
                <a:gd name="T48" fmla="*/ 0 w 232"/>
                <a:gd name="T49" fmla="*/ 0 h 174"/>
                <a:gd name="T50" fmla="*/ 0 w 232"/>
                <a:gd name="T51" fmla="*/ 0 h 174"/>
                <a:gd name="T52" fmla="*/ 0 w 232"/>
                <a:gd name="T53" fmla="*/ 0 h 174"/>
                <a:gd name="T54" fmla="*/ 0 w 232"/>
                <a:gd name="T55" fmla="*/ 0 h 174"/>
                <a:gd name="T56" fmla="*/ 0 w 232"/>
                <a:gd name="T57" fmla="*/ 0 h 174"/>
                <a:gd name="T58" fmla="*/ 0 w 232"/>
                <a:gd name="T59" fmla="*/ 0 h 174"/>
                <a:gd name="T60" fmla="*/ 0 w 232"/>
                <a:gd name="T61" fmla="*/ 0 h 174"/>
                <a:gd name="T62" fmla="*/ 0 w 232"/>
                <a:gd name="T63" fmla="*/ 0 h 174"/>
                <a:gd name="T64" fmla="*/ 0 w 232"/>
                <a:gd name="T65" fmla="*/ 0 h 174"/>
                <a:gd name="T66" fmla="*/ 0 w 232"/>
                <a:gd name="T67" fmla="*/ 0 h 174"/>
                <a:gd name="T68" fmla="*/ 0 w 232"/>
                <a:gd name="T69" fmla="*/ 0 h 174"/>
                <a:gd name="T70" fmla="*/ 0 w 232"/>
                <a:gd name="T71" fmla="*/ 0 h 174"/>
                <a:gd name="T72" fmla="*/ 0 w 232"/>
                <a:gd name="T73" fmla="*/ 0 h 174"/>
                <a:gd name="T74" fmla="*/ 0 w 232"/>
                <a:gd name="T75" fmla="*/ 0 h 174"/>
                <a:gd name="T76" fmla="*/ 0 w 232"/>
                <a:gd name="T77" fmla="*/ 0 h 174"/>
                <a:gd name="T78" fmla="*/ 0 w 232"/>
                <a:gd name="T79" fmla="*/ 0 h 174"/>
                <a:gd name="T80" fmla="*/ 0 w 232"/>
                <a:gd name="T81" fmla="*/ 0 h 174"/>
                <a:gd name="T82" fmla="*/ 0 w 232"/>
                <a:gd name="T83" fmla="*/ 0 h 174"/>
                <a:gd name="T84" fmla="*/ 0 w 232"/>
                <a:gd name="T85" fmla="*/ 0 h 174"/>
                <a:gd name="T86" fmla="*/ 0 w 232"/>
                <a:gd name="T87" fmla="*/ 0 h 174"/>
                <a:gd name="T88" fmla="*/ 0 w 232"/>
                <a:gd name="T89" fmla="*/ 0 h 174"/>
                <a:gd name="T90" fmla="*/ 0 w 232"/>
                <a:gd name="T91" fmla="*/ 0 h 174"/>
                <a:gd name="T92" fmla="*/ 0 w 232"/>
                <a:gd name="T93" fmla="*/ 0 h 174"/>
                <a:gd name="T94" fmla="*/ 0 w 232"/>
                <a:gd name="T95" fmla="*/ 0 h 1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2"/>
                <a:gd name="T145" fmla="*/ 0 h 174"/>
                <a:gd name="T146" fmla="*/ 232 w 232"/>
                <a:gd name="T147" fmla="*/ 174 h 1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2" h="174">
                  <a:moveTo>
                    <a:pt x="1" y="21"/>
                  </a:moveTo>
                  <a:lnTo>
                    <a:pt x="1" y="22"/>
                  </a:lnTo>
                  <a:lnTo>
                    <a:pt x="0" y="24"/>
                  </a:lnTo>
                  <a:lnTo>
                    <a:pt x="0" y="25"/>
                  </a:lnTo>
                  <a:lnTo>
                    <a:pt x="0" y="27"/>
                  </a:lnTo>
                  <a:lnTo>
                    <a:pt x="0" y="29"/>
                  </a:lnTo>
                  <a:lnTo>
                    <a:pt x="0" y="30"/>
                  </a:lnTo>
                  <a:lnTo>
                    <a:pt x="0" y="33"/>
                  </a:lnTo>
                  <a:lnTo>
                    <a:pt x="0" y="34"/>
                  </a:lnTo>
                  <a:lnTo>
                    <a:pt x="1" y="48"/>
                  </a:lnTo>
                  <a:lnTo>
                    <a:pt x="3" y="63"/>
                  </a:lnTo>
                  <a:lnTo>
                    <a:pt x="5" y="76"/>
                  </a:lnTo>
                  <a:lnTo>
                    <a:pt x="9" y="89"/>
                  </a:lnTo>
                  <a:lnTo>
                    <a:pt x="14" y="101"/>
                  </a:lnTo>
                  <a:lnTo>
                    <a:pt x="20" y="112"/>
                  </a:lnTo>
                  <a:lnTo>
                    <a:pt x="27" y="122"/>
                  </a:lnTo>
                  <a:lnTo>
                    <a:pt x="34" y="133"/>
                  </a:lnTo>
                  <a:lnTo>
                    <a:pt x="43" y="142"/>
                  </a:lnTo>
                  <a:lnTo>
                    <a:pt x="52" y="150"/>
                  </a:lnTo>
                  <a:lnTo>
                    <a:pt x="61" y="157"/>
                  </a:lnTo>
                  <a:lnTo>
                    <a:pt x="72" y="163"/>
                  </a:lnTo>
                  <a:lnTo>
                    <a:pt x="82" y="168"/>
                  </a:lnTo>
                  <a:lnTo>
                    <a:pt x="95" y="172"/>
                  </a:lnTo>
                  <a:lnTo>
                    <a:pt x="106" y="173"/>
                  </a:lnTo>
                  <a:lnTo>
                    <a:pt x="118" y="174"/>
                  </a:lnTo>
                  <a:lnTo>
                    <a:pt x="128" y="174"/>
                  </a:lnTo>
                  <a:lnTo>
                    <a:pt x="138" y="172"/>
                  </a:lnTo>
                  <a:lnTo>
                    <a:pt x="147" y="169"/>
                  </a:lnTo>
                  <a:lnTo>
                    <a:pt x="157" y="167"/>
                  </a:lnTo>
                  <a:lnTo>
                    <a:pt x="165" y="162"/>
                  </a:lnTo>
                  <a:lnTo>
                    <a:pt x="174" y="157"/>
                  </a:lnTo>
                  <a:lnTo>
                    <a:pt x="182" y="151"/>
                  </a:lnTo>
                  <a:lnTo>
                    <a:pt x="190" y="145"/>
                  </a:lnTo>
                  <a:lnTo>
                    <a:pt x="197" y="137"/>
                  </a:lnTo>
                  <a:lnTo>
                    <a:pt x="204" y="130"/>
                  </a:lnTo>
                  <a:lnTo>
                    <a:pt x="210" y="121"/>
                  </a:lnTo>
                  <a:lnTo>
                    <a:pt x="216" y="112"/>
                  </a:lnTo>
                  <a:lnTo>
                    <a:pt x="221" y="102"/>
                  </a:lnTo>
                  <a:lnTo>
                    <a:pt x="225" y="93"/>
                  </a:lnTo>
                  <a:lnTo>
                    <a:pt x="229" y="82"/>
                  </a:lnTo>
                  <a:lnTo>
                    <a:pt x="232" y="71"/>
                  </a:lnTo>
                  <a:lnTo>
                    <a:pt x="231" y="67"/>
                  </a:lnTo>
                  <a:lnTo>
                    <a:pt x="231" y="65"/>
                  </a:lnTo>
                  <a:lnTo>
                    <a:pt x="230" y="61"/>
                  </a:lnTo>
                  <a:lnTo>
                    <a:pt x="230" y="59"/>
                  </a:lnTo>
                  <a:lnTo>
                    <a:pt x="229" y="55"/>
                  </a:lnTo>
                  <a:lnTo>
                    <a:pt x="228" y="53"/>
                  </a:lnTo>
                  <a:lnTo>
                    <a:pt x="227" y="51"/>
                  </a:lnTo>
                  <a:lnTo>
                    <a:pt x="226" y="47"/>
                  </a:lnTo>
                  <a:lnTo>
                    <a:pt x="225" y="59"/>
                  </a:lnTo>
                  <a:lnTo>
                    <a:pt x="223" y="71"/>
                  </a:lnTo>
                  <a:lnTo>
                    <a:pt x="219" y="82"/>
                  </a:lnTo>
                  <a:lnTo>
                    <a:pt x="215" y="93"/>
                  </a:lnTo>
                  <a:lnTo>
                    <a:pt x="209" y="103"/>
                  </a:lnTo>
                  <a:lnTo>
                    <a:pt x="204" y="113"/>
                  </a:lnTo>
                  <a:lnTo>
                    <a:pt x="197" y="121"/>
                  </a:lnTo>
                  <a:lnTo>
                    <a:pt x="191" y="130"/>
                  </a:lnTo>
                  <a:lnTo>
                    <a:pt x="183" y="137"/>
                  </a:lnTo>
                  <a:lnTo>
                    <a:pt x="175" y="144"/>
                  </a:lnTo>
                  <a:lnTo>
                    <a:pt x="167" y="149"/>
                  </a:lnTo>
                  <a:lnTo>
                    <a:pt x="158" y="155"/>
                  </a:lnTo>
                  <a:lnTo>
                    <a:pt x="148" y="158"/>
                  </a:lnTo>
                  <a:lnTo>
                    <a:pt x="139" y="161"/>
                  </a:lnTo>
                  <a:lnTo>
                    <a:pt x="128" y="162"/>
                  </a:lnTo>
                  <a:lnTo>
                    <a:pt x="118" y="163"/>
                  </a:lnTo>
                  <a:lnTo>
                    <a:pt x="107" y="162"/>
                  </a:lnTo>
                  <a:lnTo>
                    <a:pt x="96" y="161"/>
                  </a:lnTo>
                  <a:lnTo>
                    <a:pt x="85" y="157"/>
                  </a:lnTo>
                  <a:lnTo>
                    <a:pt x="75" y="152"/>
                  </a:lnTo>
                  <a:lnTo>
                    <a:pt x="66" y="148"/>
                  </a:lnTo>
                  <a:lnTo>
                    <a:pt x="57" y="142"/>
                  </a:lnTo>
                  <a:lnTo>
                    <a:pt x="48" y="133"/>
                  </a:lnTo>
                  <a:lnTo>
                    <a:pt x="41" y="125"/>
                  </a:lnTo>
                  <a:lnTo>
                    <a:pt x="34" y="116"/>
                  </a:lnTo>
                  <a:lnTo>
                    <a:pt x="28" y="106"/>
                  </a:lnTo>
                  <a:lnTo>
                    <a:pt x="22" y="95"/>
                  </a:lnTo>
                  <a:lnTo>
                    <a:pt x="18" y="84"/>
                  </a:lnTo>
                  <a:lnTo>
                    <a:pt x="14" y="72"/>
                  </a:lnTo>
                  <a:lnTo>
                    <a:pt x="11" y="60"/>
                  </a:lnTo>
                  <a:lnTo>
                    <a:pt x="10" y="47"/>
                  </a:lnTo>
                  <a:lnTo>
                    <a:pt x="9" y="34"/>
                  </a:lnTo>
                  <a:lnTo>
                    <a:pt x="9" y="29"/>
                  </a:lnTo>
                  <a:lnTo>
                    <a:pt x="9" y="25"/>
                  </a:lnTo>
                  <a:lnTo>
                    <a:pt x="10" y="21"/>
                  </a:lnTo>
                  <a:lnTo>
                    <a:pt x="10" y="17"/>
                  </a:lnTo>
                  <a:lnTo>
                    <a:pt x="11" y="13"/>
                  </a:lnTo>
                  <a:lnTo>
                    <a:pt x="11" y="9"/>
                  </a:lnTo>
                  <a:lnTo>
                    <a:pt x="12" y="5"/>
                  </a:lnTo>
                  <a:lnTo>
                    <a:pt x="13" y="0"/>
                  </a:lnTo>
                  <a:lnTo>
                    <a:pt x="11" y="3"/>
                  </a:lnTo>
                  <a:lnTo>
                    <a:pt x="10" y="5"/>
                  </a:lnTo>
                  <a:lnTo>
                    <a:pt x="8" y="7"/>
                  </a:lnTo>
                  <a:lnTo>
                    <a:pt x="6" y="10"/>
                  </a:lnTo>
                  <a:lnTo>
                    <a:pt x="5" y="12"/>
                  </a:lnTo>
                  <a:lnTo>
                    <a:pt x="4" y="15"/>
                  </a:lnTo>
                  <a:lnTo>
                    <a:pt x="2" y="18"/>
                  </a:lnTo>
                  <a:lnTo>
                    <a:pt x="1" y="21"/>
                  </a:lnTo>
                  <a:close/>
                </a:path>
              </a:pathLst>
            </a:custGeom>
            <a:solidFill>
              <a:srgbClr val="F5C39E"/>
            </a:solidFill>
            <a:ln w="9525">
              <a:noFill/>
              <a:round/>
              <a:headEnd/>
              <a:tailEnd/>
            </a:ln>
          </p:spPr>
          <p:txBody>
            <a:bodyPr/>
            <a:lstStyle/>
            <a:p>
              <a:endParaRPr lang="zh-CN" altLang="en-US"/>
            </a:p>
          </p:txBody>
        </p:sp>
        <p:sp>
          <p:nvSpPr>
            <p:cNvPr id="243" name="Freeform 22"/>
            <p:cNvSpPr>
              <a:spLocks/>
            </p:cNvSpPr>
            <p:nvPr/>
          </p:nvSpPr>
          <p:spPr bwMode="auto">
            <a:xfrm>
              <a:off x="1139" y="2652"/>
              <a:ext cx="45" cy="30"/>
            </a:xfrm>
            <a:custGeom>
              <a:avLst/>
              <a:gdLst>
                <a:gd name="T0" fmla="*/ 0 w 225"/>
                <a:gd name="T1" fmla="*/ 0 h 176"/>
                <a:gd name="T2" fmla="*/ 0 w 225"/>
                <a:gd name="T3" fmla="*/ 0 h 176"/>
                <a:gd name="T4" fmla="*/ 0 w 225"/>
                <a:gd name="T5" fmla="*/ 0 h 176"/>
                <a:gd name="T6" fmla="*/ 0 w 225"/>
                <a:gd name="T7" fmla="*/ 0 h 176"/>
                <a:gd name="T8" fmla="*/ 0 w 225"/>
                <a:gd name="T9" fmla="*/ 0 h 176"/>
                <a:gd name="T10" fmla="*/ 0 w 225"/>
                <a:gd name="T11" fmla="*/ 0 h 176"/>
                <a:gd name="T12" fmla="*/ 0 w 225"/>
                <a:gd name="T13" fmla="*/ 0 h 176"/>
                <a:gd name="T14" fmla="*/ 0 w 225"/>
                <a:gd name="T15" fmla="*/ 0 h 176"/>
                <a:gd name="T16" fmla="*/ 0 w 225"/>
                <a:gd name="T17" fmla="*/ 0 h 176"/>
                <a:gd name="T18" fmla="*/ 0 w 225"/>
                <a:gd name="T19" fmla="*/ 0 h 176"/>
                <a:gd name="T20" fmla="*/ 0 w 225"/>
                <a:gd name="T21" fmla="*/ 0 h 176"/>
                <a:gd name="T22" fmla="*/ 0 w 225"/>
                <a:gd name="T23" fmla="*/ 0 h 176"/>
                <a:gd name="T24" fmla="*/ 0 w 225"/>
                <a:gd name="T25" fmla="*/ 0 h 176"/>
                <a:gd name="T26" fmla="*/ 0 w 225"/>
                <a:gd name="T27" fmla="*/ 0 h 176"/>
                <a:gd name="T28" fmla="*/ 0 w 225"/>
                <a:gd name="T29" fmla="*/ 0 h 176"/>
                <a:gd name="T30" fmla="*/ 0 w 225"/>
                <a:gd name="T31" fmla="*/ 0 h 176"/>
                <a:gd name="T32" fmla="*/ 0 w 225"/>
                <a:gd name="T33" fmla="*/ 0 h 176"/>
                <a:gd name="T34" fmla="*/ 0 w 225"/>
                <a:gd name="T35" fmla="*/ 0 h 176"/>
                <a:gd name="T36" fmla="*/ 0 w 225"/>
                <a:gd name="T37" fmla="*/ 0 h 176"/>
                <a:gd name="T38" fmla="*/ 0 w 225"/>
                <a:gd name="T39" fmla="*/ 0 h 176"/>
                <a:gd name="T40" fmla="*/ 0 w 225"/>
                <a:gd name="T41" fmla="*/ 0 h 176"/>
                <a:gd name="T42" fmla="*/ 0 w 225"/>
                <a:gd name="T43" fmla="*/ 0 h 176"/>
                <a:gd name="T44" fmla="*/ 0 w 225"/>
                <a:gd name="T45" fmla="*/ 0 h 176"/>
                <a:gd name="T46" fmla="*/ 0 w 225"/>
                <a:gd name="T47" fmla="*/ 0 h 176"/>
                <a:gd name="T48" fmla="*/ 0 w 225"/>
                <a:gd name="T49" fmla="*/ 0 h 176"/>
                <a:gd name="T50" fmla="*/ 0 w 225"/>
                <a:gd name="T51" fmla="*/ 0 h 176"/>
                <a:gd name="T52" fmla="*/ 0 w 225"/>
                <a:gd name="T53" fmla="*/ 0 h 176"/>
                <a:gd name="T54" fmla="*/ 0 w 225"/>
                <a:gd name="T55" fmla="*/ 0 h 176"/>
                <a:gd name="T56" fmla="*/ 0 w 225"/>
                <a:gd name="T57" fmla="*/ 0 h 176"/>
                <a:gd name="T58" fmla="*/ 0 w 225"/>
                <a:gd name="T59" fmla="*/ 0 h 176"/>
                <a:gd name="T60" fmla="*/ 0 w 225"/>
                <a:gd name="T61" fmla="*/ 0 h 176"/>
                <a:gd name="T62" fmla="*/ 0 w 225"/>
                <a:gd name="T63" fmla="*/ 0 h 176"/>
                <a:gd name="T64" fmla="*/ 0 w 225"/>
                <a:gd name="T65" fmla="*/ 0 h 176"/>
                <a:gd name="T66" fmla="*/ 0 w 225"/>
                <a:gd name="T67" fmla="*/ 0 h 176"/>
                <a:gd name="T68" fmla="*/ 0 w 225"/>
                <a:gd name="T69" fmla="*/ 0 h 176"/>
                <a:gd name="T70" fmla="*/ 0 w 225"/>
                <a:gd name="T71" fmla="*/ 0 h 176"/>
                <a:gd name="T72" fmla="*/ 0 w 225"/>
                <a:gd name="T73" fmla="*/ 0 h 176"/>
                <a:gd name="T74" fmla="*/ 0 w 225"/>
                <a:gd name="T75" fmla="*/ 0 h 176"/>
                <a:gd name="T76" fmla="*/ 0 w 225"/>
                <a:gd name="T77" fmla="*/ 0 h 176"/>
                <a:gd name="T78" fmla="*/ 0 w 225"/>
                <a:gd name="T79" fmla="*/ 0 h 176"/>
                <a:gd name="T80" fmla="*/ 0 w 225"/>
                <a:gd name="T81" fmla="*/ 0 h 176"/>
                <a:gd name="T82" fmla="*/ 0 w 225"/>
                <a:gd name="T83" fmla="*/ 0 h 176"/>
                <a:gd name="T84" fmla="*/ 0 w 225"/>
                <a:gd name="T85" fmla="*/ 0 h 176"/>
                <a:gd name="T86" fmla="*/ 0 w 225"/>
                <a:gd name="T87" fmla="*/ 0 h 176"/>
                <a:gd name="T88" fmla="*/ 0 w 225"/>
                <a:gd name="T89" fmla="*/ 0 h 176"/>
                <a:gd name="T90" fmla="*/ 0 w 225"/>
                <a:gd name="T91" fmla="*/ 0 h 176"/>
                <a:gd name="T92" fmla="*/ 0 w 225"/>
                <a:gd name="T93" fmla="*/ 0 h 176"/>
                <a:gd name="T94" fmla="*/ 0 w 225"/>
                <a:gd name="T95" fmla="*/ 0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5"/>
                <a:gd name="T145" fmla="*/ 0 h 176"/>
                <a:gd name="T146" fmla="*/ 225 w 225"/>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5" h="176">
                  <a:moveTo>
                    <a:pt x="1" y="18"/>
                  </a:moveTo>
                  <a:lnTo>
                    <a:pt x="1" y="21"/>
                  </a:lnTo>
                  <a:lnTo>
                    <a:pt x="1" y="24"/>
                  </a:lnTo>
                  <a:lnTo>
                    <a:pt x="0" y="27"/>
                  </a:lnTo>
                  <a:lnTo>
                    <a:pt x="0" y="30"/>
                  </a:lnTo>
                  <a:lnTo>
                    <a:pt x="0" y="33"/>
                  </a:lnTo>
                  <a:lnTo>
                    <a:pt x="0" y="36"/>
                  </a:lnTo>
                  <a:lnTo>
                    <a:pt x="0" y="38"/>
                  </a:lnTo>
                  <a:lnTo>
                    <a:pt x="0" y="42"/>
                  </a:lnTo>
                  <a:lnTo>
                    <a:pt x="0" y="55"/>
                  </a:lnTo>
                  <a:lnTo>
                    <a:pt x="2" y="69"/>
                  </a:lnTo>
                  <a:lnTo>
                    <a:pt x="5" y="81"/>
                  </a:lnTo>
                  <a:lnTo>
                    <a:pt x="9" y="95"/>
                  </a:lnTo>
                  <a:lnTo>
                    <a:pt x="13" y="107"/>
                  </a:lnTo>
                  <a:lnTo>
                    <a:pt x="19" y="117"/>
                  </a:lnTo>
                  <a:lnTo>
                    <a:pt x="25" y="128"/>
                  </a:lnTo>
                  <a:lnTo>
                    <a:pt x="33" y="138"/>
                  </a:lnTo>
                  <a:lnTo>
                    <a:pt x="41" y="146"/>
                  </a:lnTo>
                  <a:lnTo>
                    <a:pt x="49" y="153"/>
                  </a:lnTo>
                  <a:lnTo>
                    <a:pt x="59" y="160"/>
                  </a:lnTo>
                  <a:lnTo>
                    <a:pt x="68" y="166"/>
                  </a:lnTo>
                  <a:lnTo>
                    <a:pt x="79" y="170"/>
                  </a:lnTo>
                  <a:lnTo>
                    <a:pt x="90" y="174"/>
                  </a:lnTo>
                  <a:lnTo>
                    <a:pt x="102" y="176"/>
                  </a:lnTo>
                  <a:lnTo>
                    <a:pt x="113" y="176"/>
                  </a:lnTo>
                  <a:lnTo>
                    <a:pt x="123" y="176"/>
                  </a:lnTo>
                  <a:lnTo>
                    <a:pt x="133" y="175"/>
                  </a:lnTo>
                  <a:lnTo>
                    <a:pt x="143" y="172"/>
                  </a:lnTo>
                  <a:lnTo>
                    <a:pt x="152" y="169"/>
                  </a:lnTo>
                  <a:lnTo>
                    <a:pt x="161" y="164"/>
                  </a:lnTo>
                  <a:lnTo>
                    <a:pt x="170" y="158"/>
                  </a:lnTo>
                  <a:lnTo>
                    <a:pt x="178" y="152"/>
                  </a:lnTo>
                  <a:lnTo>
                    <a:pt x="185" y="145"/>
                  </a:lnTo>
                  <a:lnTo>
                    <a:pt x="192" y="138"/>
                  </a:lnTo>
                  <a:lnTo>
                    <a:pt x="199" y="129"/>
                  </a:lnTo>
                  <a:lnTo>
                    <a:pt x="205" y="120"/>
                  </a:lnTo>
                  <a:lnTo>
                    <a:pt x="211" y="110"/>
                  </a:lnTo>
                  <a:lnTo>
                    <a:pt x="215" y="101"/>
                  </a:lnTo>
                  <a:lnTo>
                    <a:pt x="219" y="90"/>
                  </a:lnTo>
                  <a:lnTo>
                    <a:pt x="222" y="79"/>
                  </a:lnTo>
                  <a:lnTo>
                    <a:pt x="225" y="67"/>
                  </a:lnTo>
                  <a:lnTo>
                    <a:pt x="224" y="63"/>
                  </a:lnTo>
                  <a:lnTo>
                    <a:pt x="223" y="61"/>
                  </a:lnTo>
                  <a:lnTo>
                    <a:pt x="222" y="59"/>
                  </a:lnTo>
                  <a:lnTo>
                    <a:pt x="221" y="55"/>
                  </a:lnTo>
                  <a:lnTo>
                    <a:pt x="221" y="53"/>
                  </a:lnTo>
                  <a:lnTo>
                    <a:pt x="220" y="49"/>
                  </a:lnTo>
                  <a:lnTo>
                    <a:pt x="219" y="47"/>
                  </a:lnTo>
                  <a:lnTo>
                    <a:pt x="218" y="44"/>
                  </a:lnTo>
                  <a:lnTo>
                    <a:pt x="217" y="56"/>
                  </a:lnTo>
                  <a:lnTo>
                    <a:pt x="215" y="68"/>
                  </a:lnTo>
                  <a:lnTo>
                    <a:pt x="212" y="80"/>
                  </a:lnTo>
                  <a:lnTo>
                    <a:pt x="209" y="91"/>
                  </a:lnTo>
                  <a:lnTo>
                    <a:pt x="203" y="102"/>
                  </a:lnTo>
                  <a:lnTo>
                    <a:pt x="198" y="113"/>
                  </a:lnTo>
                  <a:lnTo>
                    <a:pt x="192" y="122"/>
                  </a:lnTo>
                  <a:lnTo>
                    <a:pt x="186" y="130"/>
                  </a:lnTo>
                  <a:lnTo>
                    <a:pt x="178" y="138"/>
                  </a:lnTo>
                  <a:lnTo>
                    <a:pt x="170" y="145"/>
                  </a:lnTo>
                  <a:lnTo>
                    <a:pt x="162" y="151"/>
                  </a:lnTo>
                  <a:lnTo>
                    <a:pt x="153" y="157"/>
                  </a:lnTo>
                  <a:lnTo>
                    <a:pt x="144" y="160"/>
                  </a:lnTo>
                  <a:lnTo>
                    <a:pt x="134" y="163"/>
                  </a:lnTo>
                  <a:lnTo>
                    <a:pt x="124" y="165"/>
                  </a:lnTo>
                  <a:lnTo>
                    <a:pt x="113" y="165"/>
                  </a:lnTo>
                  <a:lnTo>
                    <a:pt x="103" y="165"/>
                  </a:lnTo>
                  <a:lnTo>
                    <a:pt x="92" y="163"/>
                  </a:lnTo>
                  <a:lnTo>
                    <a:pt x="81" y="160"/>
                  </a:lnTo>
                  <a:lnTo>
                    <a:pt x="72" y="156"/>
                  </a:lnTo>
                  <a:lnTo>
                    <a:pt x="63" y="151"/>
                  </a:lnTo>
                  <a:lnTo>
                    <a:pt x="54" y="145"/>
                  </a:lnTo>
                  <a:lnTo>
                    <a:pt x="46" y="138"/>
                  </a:lnTo>
                  <a:lnTo>
                    <a:pt x="39" y="129"/>
                  </a:lnTo>
                  <a:lnTo>
                    <a:pt x="32" y="121"/>
                  </a:lnTo>
                  <a:lnTo>
                    <a:pt x="26" y="111"/>
                  </a:lnTo>
                  <a:lnTo>
                    <a:pt x="21" y="101"/>
                  </a:lnTo>
                  <a:lnTo>
                    <a:pt x="17" y="90"/>
                  </a:lnTo>
                  <a:lnTo>
                    <a:pt x="13" y="79"/>
                  </a:lnTo>
                  <a:lnTo>
                    <a:pt x="11" y="67"/>
                  </a:lnTo>
                  <a:lnTo>
                    <a:pt x="9" y="55"/>
                  </a:lnTo>
                  <a:lnTo>
                    <a:pt x="9" y="42"/>
                  </a:lnTo>
                  <a:lnTo>
                    <a:pt x="9" y="36"/>
                  </a:lnTo>
                  <a:lnTo>
                    <a:pt x="9" y="31"/>
                  </a:lnTo>
                  <a:lnTo>
                    <a:pt x="10" y="25"/>
                  </a:lnTo>
                  <a:lnTo>
                    <a:pt x="10" y="20"/>
                  </a:lnTo>
                  <a:lnTo>
                    <a:pt x="11" y="15"/>
                  </a:lnTo>
                  <a:lnTo>
                    <a:pt x="12" y="9"/>
                  </a:lnTo>
                  <a:lnTo>
                    <a:pt x="13" y="5"/>
                  </a:lnTo>
                  <a:lnTo>
                    <a:pt x="15" y="0"/>
                  </a:lnTo>
                  <a:lnTo>
                    <a:pt x="13" y="2"/>
                  </a:lnTo>
                  <a:lnTo>
                    <a:pt x="11" y="5"/>
                  </a:lnTo>
                  <a:lnTo>
                    <a:pt x="9" y="7"/>
                  </a:lnTo>
                  <a:lnTo>
                    <a:pt x="8" y="8"/>
                  </a:lnTo>
                  <a:lnTo>
                    <a:pt x="6" y="11"/>
                  </a:lnTo>
                  <a:lnTo>
                    <a:pt x="5" y="13"/>
                  </a:lnTo>
                  <a:lnTo>
                    <a:pt x="3" y="15"/>
                  </a:lnTo>
                  <a:lnTo>
                    <a:pt x="1" y="18"/>
                  </a:lnTo>
                  <a:close/>
                </a:path>
              </a:pathLst>
            </a:custGeom>
            <a:solidFill>
              <a:srgbClr val="F5C6A0"/>
            </a:solidFill>
            <a:ln w="9525">
              <a:noFill/>
              <a:round/>
              <a:headEnd/>
              <a:tailEnd/>
            </a:ln>
          </p:spPr>
          <p:txBody>
            <a:bodyPr/>
            <a:lstStyle/>
            <a:p>
              <a:endParaRPr lang="zh-CN" altLang="en-US"/>
            </a:p>
          </p:txBody>
        </p:sp>
        <p:sp>
          <p:nvSpPr>
            <p:cNvPr id="244" name="Freeform 23"/>
            <p:cNvSpPr>
              <a:spLocks/>
            </p:cNvSpPr>
            <p:nvPr/>
          </p:nvSpPr>
          <p:spPr bwMode="auto">
            <a:xfrm>
              <a:off x="1140" y="2651"/>
              <a:ext cx="43" cy="30"/>
            </a:xfrm>
            <a:custGeom>
              <a:avLst/>
              <a:gdLst>
                <a:gd name="T0" fmla="*/ 0 w 217"/>
                <a:gd name="T1" fmla="*/ 0 h 180"/>
                <a:gd name="T2" fmla="*/ 0 w 217"/>
                <a:gd name="T3" fmla="*/ 0 h 180"/>
                <a:gd name="T4" fmla="*/ 0 w 217"/>
                <a:gd name="T5" fmla="*/ 0 h 180"/>
                <a:gd name="T6" fmla="*/ 0 w 217"/>
                <a:gd name="T7" fmla="*/ 0 h 180"/>
                <a:gd name="T8" fmla="*/ 0 w 217"/>
                <a:gd name="T9" fmla="*/ 0 h 180"/>
                <a:gd name="T10" fmla="*/ 0 w 217"/>
                <a:gd name="T11" fmla="*/ 0 h 180"/>
                <a:gd name="T12" fmla="*/ 0 w 217"/>
                <a:gd name="T13" fmla="*/ 0 h 180"/>
                <a:gd name="T14" fmla="*/ 0 w 217"/>
                <a:gd name="T15" fmla="*/ 0 h 180"/>
                <a:gd name="T16" fmla="*/ 0 w 217"/>
                <a:gd name="T17" fmla="*/ 0 h 180"/>
                <a:gd name="T18" fmla="*/ 0 w 217"/>
                <a:gd name="T19" fmla="*/ 0 h 180"/>
                <a:gd name="T20" fmla="*/ 0 w 217"/>
                <a:gd name="T21" fmla="*/ 0 h 180"/>
                <a:gd name="T22" fmla="*/ 0 w 217"/>
                <a:gd name="T23" fmla="*/ 0 h 180"/>
                <a:gd name="T24" fmla="*/ 0 w 217"/>
                <a:gd name="T25" fmla="*/ 0 h 180"/>
                <a:gd name="T26" fmla="*/ 0 w 217"/>
                <a:gd name="T27" fmla="*/ 0 h 180"/>
                <a:gd name="T28" fmla="*/ 0 w 217"/>
                <a:gd name="T29" fmla="*/ 0 h 180"/>
                <a:gd name="T30" fmla="*/ 0 w 217"/>
                <a:gd name="T31" fmla="*/ 0 h 180"/>
                <a:gd name="T32" fmla="*/ 0 w 217"/>
                <a:gd name="T33" fmla="*/ 0 h 180"/>
                <a:gd name="T34" fmla="*/ 0 w 217"/>
                <a:gd name="T35" fmla="*/ 0 h 180"/>
                <a:gd name="T36" fmla="*/ 0 w 217"/>
                <a:gd name="T37" fmla="*/ 0 h 180"/>
                <a:gd name="T38" fmla="*/ 0 w 217"/>
                <a:gd name="T39" fmla="*/ 0 h 180"/>
                <a:gd name="T40" fmla="*/ 0 w 217"/>
                <a:gd name="T41" fmla="*/ 0 h 180"/>
                <a:gd name="T42" fmla="*/ 0 w 217"/>
                <a:gd name="T43" fmla="*/ 0 h 180"/>
                <a:gd name="T44" fmla="*/ 0 w 217"/>
                <a:gd name="T45" fmla="*/ 0 h 180"/>
                <a:gd name="T46" fmla="*/ 0 w 217"/>
                <a:gd name="T47" fmla="*/ 0 h 180"/>
                <a:gd name="T48" fmla="*/ 0 w 217"/>
                <a:gd name="T49" fmla="*/ 0 h 180"/>
                <a:gd name="T50" fmla="*/ 0 w 217"/>
                <a:gd name="T51" fmla="*/ 0 h 180"/>
                <a:gd name="T52" fmla="*/ 0 w 217"/>
                <a:gd name="T53" fmla="*/ 0 h 180"/>
                <a:gd name="T54" fmla="*/ 0 w 217"/>
                <a:gd name="T55" fmla="*/ 0 h 180"/>
                <a:gd name="T56" fmla="*/ 0 w 217"/>
                <a:gd name="T57" fmla="*/ 0 h 180"/>
                <a:gd name="T58" fmla="*/ 0 w 217"/>
                <a:gd name="T59" fmla="*/ 0 h 180"/>
                <a:gd name="T60" fmla="*/ 0 w 217"/>
                <a:gd name="T61" fmla="*/ 0 h 180"/>
                <a:gd name="T62" fmla="*/ 0 w 217"/>
                <a:gd name="T63" fmla="*/ 0 h 180"/>
                <a:gd name="T64" fmla="*/ 0 w 217"/>
                <a:gd name="T65" fmla="*/ 0 h 180"/>
                <a:gd name="T66" fmla="*/ 0 w 217"/>
                <a:gd name="T67" fmla="*/ 0 h 180"/>
                <a:gd name="T68" fmla="*/ 0 w 217"/>
                <a:gd name="T69" fmla="*/ 0 h 180"/>
                <a:gd name="T70" fmla="*/ 0 w 217"/>
                <a:gd name="T71" fmla="*/ 0 h 180"/>
                <a:gd name="T72" fmla="*/ 0 w 217"/>
                <a:gd name="T73" fmla="*/ 0 h 180"/>
                <a:gd name="T74" fmla="*/ 0 w 217"/>
                <a:gd name="T75" fmla="*/ 0 h 180"/>
                <a:gd name="T76" fmla="*/ 0 w 217"/>
                <a:gd name="T77" fmla="*/ 0 h 180"/>
                <a:gd name="T78" fmla="*/ 0 w 217"/>
                <a:gd name="T79" fmla="*/ 0 h 180"/>
                <a:gd name="T80" fmla="*/ 0 w 217"/>
                <a:gd name="T81" fmla="*/ 0 h 180"/>
                <a:gd name="T82" fmla="*/ 0 w 217"/>
                <a:gd name="T83" fmla="*/ 0 h 180"/>
                <a:gd name="T84" fmla="*/ 0 w 217"/>
                <a:gd name="T85" fmla="*/ 0 h 180"/>
                <a:gd name="T86" fmla="*/ 0 w 217"/>
                <a:gd name="T87" fmla="*/ 0 h 180"/>
                <a:gd name="T88" fmla="*/ 0 w 217"/>
                <a:gd name="T89" fmla="*/ 0 h 180"/>
                <a:gd name="T90" fmla="*/ 0 w 217"/>
                <a:gd name="T91" fmla="*/ 0 h 180"/>
                <a:gd name="T92" fmla="*/ 0 w 217"/>
                <a:gd name="T93" fmla="*/ 0 h 180"/>
                <a:gd name="T94" fmla="*/ 0 w 217"/>
                <a:gd name="T95" fmla="*/ 0 h 180"/>
                <a:gd name="T96" fmla="*/ 0 w 217"/>
                <a:gd name="T97" fmla="*/ 0 h 180"/>
                <a:gd name="T98" fmla="*/ 0 w 217"/>
                <a:gd name="T99" fmla="*/ 0 h 180"/>
                <a:gd name="T100" fmla="*/ 0 w 217"/>
                <a:gd name="T101" fmla="*/ 0 h 180"/>
                <a:gd name="T102" fmla="*/ 0 w 217"/>
                <a:gd name="T103" fmla="*/ 0 h 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180"/>
                <a:gd name="T158" fmla="*/ 217 w 217"/>
                <a:gd name="T159" fmla="*/ 180 h 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180">
                  <a:moveTo>
                    <a:pt x="4" y="18"/>
                  </a:moveTo>
                  <a:lnTo>
                    <a:pt x="3" y="22"/>
                  </a:lnTo>
                  <a:lnTo>
                    <a:pt x="2" y="26"/>
                  </a:lnTo>
                  <a:lnTo>
                    <a:pt x="2" y="30"/>
                  </a:lnTo>
                  <a:lnTo>
                    <a:pt x="1" y="34"/>
                  </a:lnTo>
                  <a:lnTo>
                    <a:pt x="1" y="38"/>
                  </a:lnTo>
                  <a:lnTo>
                    <a:pt x="0" y="42"/>
                  </a:lnTo>
                  <a:lnTo>
                    <a:pt x="0" y="46"/>
                  </a:lnTo>
                  <a:lnTo>
                    <a:pt x="0" y="51"/>
                  </a:lnTo>
                  <a:lnTo>
                    <a:pt x="1" y="64"/>
                  </a:lnTo>
                  <a:lnTo>
                    <a:pt x="2" y="77"/>
                  </a:lnTo>
                  <a:lnTo>
                    <a:pt x="5" y="89"/>
                  </a:lnTo>
                  <a:lnTo>
                    <a:pt x="9" y="101"/>
                  </a:lnTo>
                  <a:lnTo>
                    <a:pt x="13" y="112"/>
                  </a:lnTo>
                  <a:lnTo>
                    <a:pt x="19" y="123"/>
                  </a:lnTo>
                  <a:lnTo>
                    <a:pt x="25" y="133"/>
                  </a:lnTo>
                  <a:lnTo>
                    <a:pt x="32" y="142"/>
                  </a:lnTo>
                  <a:lnTo>
                    <a:pt x="39" y="150"/>
                  </a:lnTo>
                  <a:lnTo>
                    <a:pt x="48" y="159"/>
                  </a:lnTo>
                  <a:lnTo>
                    <a:pt x="57" y="165"/>
                  </a:lnTo>
                  <a:lnTo>
                    <a:pt x="66" y="171"/>
                  </a:lnTo>
                  <a:lnTo>
                    <a:pt x="76" y="174"/>
                  </a:lnTo>
                  <a:lnTo>
                    <a:pt x="87" y="178"/>
                  </a:lnTo>
                  <a:lnTo>
                    <a:pt x="98" y="179"/>
                  </a:lnTo>
                  <a:lnTo>
                    <a:pt x="109" y="180"/>
                  </a:lnTo>
                  <a:lnTo>
                    <a:pt x="119" y="179"/>
                  </a:lnTo>
                  <a:lnTo>
                    <a:pt x="130" y="178"/>
                  </a:lnTo>
                  <a:lnTo>
                    <a:pt x="139" y="175"/>
                  </a:lnTo>
                  <a:lnTo>
                    <a:pt x="149" y="172"/>
                  </a:lnTo>
                  <a:lnTo>
                    <a:pt x="158" y="167"/>
                  </a:lnTo>
                  <a:lnTo>
                    <a:pt x="166" y="161"/>
                  </a:lnTo>
                  <a:lnTo>
                    <a:pt x="174" y="154"/>
                  </a:lnTo>
                  <a:lnTo>
                    <a:pt x="182" y="147"/>
                  </a:lnTo>
                  <a:lnTo>
                    <a:pt x="188" y="138"/>
                  </a:lnTo>
                  <a:lnTo>
                    <a:pt x="195" y="130"/>
                  </a:lnTo>
                  <a:lnTo>
                    <a:pt x="200" y="120"/>
                  </a:lnTo>
                  <a:lnTo>
                    <a:pt x="206" y="110"/>
                  </a:lnTo>
                  <a:lnTo>
                    <a:pt x="210" y="99"/>
                  </a:lnTo>
                  <a:lnTo>
                    <a:pt x="214" y="88"/>
                  </a:lnTo>
                  <a:lnTo>
                    <a:pt x="216" y="76"/>
                  </a:lnTo>
                  <a:lnTo>
                    <a:pt x="217" y="64"/>
                  </a:lnTo>
                  <a:lnTo>
                    <a:pt x="217" y="62"/>
                  </a:lnTo>
                  <a:lnTo>
                    <a:pt x="216" y="58"/>
                  </a:lnTo>
                  <a:lnTo>
                    <a:pt x="215" y="56"/>
                  </a:lnTo>
                  <a:lnTo>
                    <a:pt x="214" y="53"/>
                  </a:lnTo>
                  <a:lnTo>
                    <a:pt x="212" y="50"/>
                  </a:lnTo>
                  <a:lnTo>
                    <a:pt x="211" y="47"/>
                  </a:lnTo>
                  <a:lnTo>
                    <a:pt x="210" y="45"/>
                  </a:lnTo>
                  <a:lnTo>
                    <a:pt x="209" y="42"/>
                  </a:lnTo>
                  <a:lnTo>
                    <a:pt x="209" y="44"/>
                  </a:lnTo>
                  <a:lnTo>
                    <a:pt x="209" y="45"/>
                  </a:lnTo>
                  <a:lnTo>
                    <a:pt x="209" y="46"/>
                  </a:lnTo>
                  <a:lnTo>
                    <a:pt x="209" y="47"/>
                  </a:lnTo>
                  <a:lnTo>
                    <a:pt x="209" y="48"/>
                  </a:lnTo>
                  <a:lnTo>
                    <a:pt x="209" y="50"/>
                  </a:lnTo>
                  <a:lnTo>
                    <a:pt x="209" y="51"/>
                  </a:lnTo>
                  <a:lnTo>
                    <a:pt x="209" y="63"/>
                  </a:lnTo>
                  <a:lnTo>
                    <a:pt x="207" y="75"/>
                  </a:lnTo>
                  <a:lnTo>
                    <a:pt x="205" y="86"/>
                  </a:lnTo>
                  <a:lnTo>
                    <a:pt x="200" y="98"/>
                  </a:lnTo>
                  <a:lnTo>
                    <a:pt x="196" y="107"/>
                  </a:lnTo>
                  <a:lnTo>
                    <a:pt x="191" y="117"/>
                  </a:lnTo>
                  <a:lnTo>
                    <a:pt x="185" y="126"/>
                  </a:lnTo>
                  <a:lnTo>
                    <a:pt x="179" y="135"/>
                  </a:lnTo>
                  <a:lnTo>
                    <a:pt x="172" y="142"/>
                  </a:lnTo>
                  <a:lnTo>
                    <a:pt x="164" y="149"/>
                  </a:lnTo>
                  <a:lnTo>
                    <a:pt x="156" y="155"/>
                  </a:lnTo>
                  <a:lnTo>
                    <a:pt x="148" y="160"/>
                  </a:lnTo>
                  <a:lnTo>
                    <a:pt x="139" y="165"/>
                  </a:lnTo>
                  <a:lnTo>
                    <a:pt x="129" y="167"/>
                  </a:lnTo>
                  <a:lnTo>
                    <a:pt x="119" y="168"/>
                  </a:lnTo>
                  <a:lnTo>
                    <a:pt x="109" y="169"/>
                  </a:lnTo>
                  <a:lnTo>
                    <a:pt x="99" y="168"/>
                  </a:lnTo>
                  <a:lnTo>
                    <a:pt x="89" y="167"/>
                  </a:lnTo>
                  <a:lnTo>
                    <a:pt x="79" y="165"/>
                  </a:lnTo>
                  <a:lnTo>
                    <a:pt x="70" y="160"/>
                  </a:lnTo>
                  <a:lnTo>
                    <a:pt x="61" y="155"/>
                  </a:lnTo>
                  <a:lnTo>
                    <a:pt x="53" y="149"/>
                  </a:lnTo>
                  <a:lnTo>
                    <a:pt x="45" y="142"/>
                  </a:lnTo>
                  <a:lnTo>
                    <a:pt x="38" y="135"/>
                  </a:lnTo>
                  <a:lnTo>
                    <a:pt x="32" y="126"/>
                  </a:lnTo>
                  <a:lnTo>
                    <a:pt x="26" y="117"/>
                  </a:lnTo>
                  <a:lnTo>
                    <a:pt x="21" y="107"/>
                  </a:lnTo>
                  <a:lnTo>
                    <a:pt x="17" y="98"/>
                  </a:lnTo>
                  <a:lnTo>
                    <a:pt x="14" y="86"/>
                  </a:lnTo>
                  <a:lnTo>
                    <a:pt x="11" y="75"/>
                  </a:lnTo>
                  <a:lnTo>
                    <a:pt x="10" y="63"/>
                  </a:lnTo>
                  <a:lnTo>
                    <a:pt x="9" y="51"/>
                  </a:lnTo>
                  <a:lnTo>
                    <a:pt x="9" y="44"/>
                  </a:lnTo>
                  <a:lnTo>
                    <a:pt x="10" y="38"/>
                  </a:lnTo>
                  <a:lnTo>
                    <a:pt x="11" y="32"/>
                  </a:lnTo>
                  <a:lnTo>
                    <a:pt x="12" y="24"/>
                  </a:lnTo>
                  <a:lnTo>
                    <a:pt x="13" y="18"/>
                  </a:lnTo>
                  <a:lnTo>
                    <a:pt x="14" y="12"/>
                  </a:lnTo>
                  <a:lnTo>
                    <a:pt x="16" y="6"/>
                  </a:lnTo>
                  <a:lnTo>
                    <a:pt x="18" y="0"/>
                  </a:lnTo>
                  <a:lnTo>
                    <a:pt x="16" y="3"/>
                  </a:lnTo>
                  <a:lnTo>
                    <a:pt x="15" y="5"/>
                  </a:lnTo>
                  <a:lnTo>
                    <a:pt x="13" y="6"/>
                  </a:lnTo>
                  <a:lnTo>
                    <a:pt x="11" y="9"/>
                  </a:lnTo>
                  <a:lnTo>
                    <a:pt x="9" y="11"/>
                  </a:lnTo>
                  <a:lnTo>
                    <a:pt x="7" y="14"/>
                  </a:lnTo>
                  <a:lnTo>
                    <a:pt x="5" y="16"/>
                  </a:lnTo>
                  <a:lnTo>
                    <a:pt x="4" y="18"/>
                  </a:lnTo>
                  <a:close/>
                </a:path>
              </a:pathLst>
            </a:custGeom>
            <a:solidFill>
              <a:srgbClr val="F6C9A1"/>
            </a:solidFill>
            <a:ln w="9525">
              <a:noFill/>
              <a:round/>
              <a:headEnd/>
              <a:tailEnd/>
            </a:ln>
          </p:spPr>
          <p:txBody>
            <a:bodyPr/>
            <a:lstStyle/>
            <a:p>
              <a:endParaRPr lang="zh-CN" altLang="en-US"/>
            </a:p>
          </p:txBody>
        </p:sp>
        <p:sp>
          <p:nvSpPr>
            <p:cNvPr id="245" name="Freeform 24"/>
            <p:cNvSpPr>
              <a:spLocks/>
            </p:cNvSpPr>
            <p:nvPr/>
          </p:nvSpPr>
          <p:spPr bwMode="auto">
            <a:xfrm>
              <a:off x="1141" y="2650"/>
              <a:ext cx="42" cy="30"/>
            </a:xfrm>
            <a:custGeom>
              <a:avLst/>
              <a:gdLst>
                <a:gd name="T0" fmla="*/ 0 w 209"/>
                <a:gd name="T1" fmla="*/ 0 h 181"/>
                <a:gd name="T2" fmla="*/ 0 w 209"/>
                <a:gd name="T3" fmla="*/ 0 h 181"/>
                <a:gd name="T4" fmla="*/ 0 w 209"/>
                <a:gd name="T5" fmla="*/ 0 h 181"/>
                <a:gd name="T6" fmla="*/ 0 w 209"/>
                <a:gd name="T7" fmla="*/ 0 h 181"/>
                <a:gd name="T8" fmla="*/ 0 w 209"/>
                <a:gd name="T9" fmla="*/ 0 h 181"/>
                <a:gd name="T10" fmla="*/ 0 w 209"/>
                <a:gd name="T11" fmla="*/ 0 h 181"/>
                <a:gd name="T12" fmla="*/ 0 w 209"/>
                <a:gd name="T13" fmla="*/ 0 h 181"/>
                <a:gd name="T14" fmla="*/ 0 w 209"/>
                <a:gd name="T15" fmla="*/ 0 h 181"/>
                <a:gd name="T16" fmla="*/ 0 w 209"/>
                <a:gd name="T17" fmla="*/ 0 h 181"/>
                <a:gd name="T18" fmla="*/ 0 w 209"/>
                <a:gd name="T19" fmla="*/ 0 h 181"/>
                <a:gd name="T20" fmla="*/ 0 w 209"/>
                <a:gd name="T21" fmla="*/ 0 h 181"/>
                <a:gd name="T22" fmla="*/ 0 w 209"/>
                <a:gd name="T23" fmla="*/ 0 h 181"/>
                <a:gd name="T24" fmla="*/ 0 w 209"/>
                <a:gd name="T25" fmla="*/ 0 h 181"/>
                <a:gd name="T26" fmla="*/ 0 w 209"/>
                <a:gd name="T27" fmla="*/ 0 h 181"/>
                <a:gd name="T28" fmla="*/ 0 w 209"/>
                <a:gd name="T29" fmla="*/ 0 h 181"/>
                <a:gd name="T30" fmla="*/ 0 w 209"/>
                <a:gd name="T31" fmla="*/ 0 h 181"/>
                <a:gd name="T32" fmla="*/ 0 w 209"/>
                <a:gd name="T33" fmla="*/ 0 h 181"/>
                <a:gd name="T34" fmla="*/ 0 w 209"/>
                <a:gd name="T35" fmla="*/ 0 h 181"/>
                <a:gd name="T36" fmla="*/ 0 w 209"/>
                <a:gd name="T37" fmla="*/ 0 h 181"/>
                <a:gd name="T38" fmla="*/ 0 w 209"/>
                <a:gd name="T39" fmla="*/ 0 h 181"/>
                <a:gd name="T40" fmla="*/ 0 w 209"/>
                <a:gd name="T41" fmla="*/ 0 h 181"/>
                <a:gd name="T42" fmla="*/ 0 w 209"/>
                <a:gd name="T43" fmla="*/ 0 h 181"/>
                <a:gd name="T44" fmla="*/ 0 w 209"/>
                <a:gd name="T45" fmla="*/ 0 h 181"/>
                <a:gd name="T46" fmla="*/ 0 w 209"/>
                <a:gd name="T47" fmla="*/ 0 h 181"/>
                <a:gd name="T48" fmla="*/ 0 w 209"/>
                <a:gd name="T49" fmla="*/ 0 h 181"/>
                <a:gd name="T50" fmla="*/ 0 w 209"/>
                <a:gd name="T51" fmla="*/ 0 h 181"/>
                <a:gd name="T52" fmla="*/ 0 w 209"/>
                <a:gd name="T53" fmla="*/ 0 h 181"/>
                <a:gd name="T54" fmla="*/ 0 w 209"/>
                <a:gd name="T55" fmla="*/ 0 h 181"/>
                <a:gd name="T56" fmla="*/ 0 w 209"/>
                <a:gd name="T57" fmla="*/ 0 h 181"/>
                <a:gd name="T58" fmla="*/ 0 w 209"/>
                <a:gd name="T59" fmla="*/ 0 h 181"/>
                <a:gd name="T60" fmla="*/ 0 w 209"/>
                <a:gd name="T61" fmla="*/ 0 h 181"/>
                <a:gd name="T62" fmla="*/ 0 w 209"/>
                <a:gd name="T63" fmla="*/ 0 h 181"/>
                <a:gd name="T64" fmla="*/ 0 w 209"/>
                <a:gd name="T65" fmla="*/ 0 h 181"/>
                <a:gd name="T66" fmla="*/ 0 w 209"/>
                <a:gd name="T67" fmla="*/ 0 h 181"/>
                <a:gd name="T68" fmla="*/ 0 w 209"/>
                <a:gd name="T69" fmla="*/ 0 h 181"/>
                <a:gd name="T70" fmla="*/ 0 w 209"/>
                <a:gd name="T71" fmla="*/ 0 h 181"/>
                <a:gd name="T72" fmla="*/ 0 w 209"/>
                <a:gd name="T73" fmla="*/ 0 h 181"/>
                <a:gd name="T74" fmla="*/ 0 w 209"/>
                <a:gd name="T75" fmla="*/ 0 h 181"/>
                <a:gd name="T76" fmla="*/ 0 w 209"/>
                <a:gd name="T77" fmla="*/ 0 h 181"/>
                <a:gd name="T78" fmla="*/ 0 w 209"/>
                <a:gd name="T79" fmla="*/ 0 h 181"/>
                <a:gd name="T80" fmla="*/ 0 w 209"/>
                <a:gd name="T81" fmla="*/ 0 h 181"/>
                <a:gd name="T82" fmla="*/ 0 w 209"/>
                <a:gd name="T83" fmla="*/ 0 h 181"/>
                <a:gd name="T84" fmla="*/ 0 w 209"/>
                <a:gd name="T85" fmla="*/ 0 h 181"/>
                <a:gd name="T86" fmla="*/ 0 w 209"/>
                <a:gd name="T87" fmla="*/ 0 h 181"/>
                <a:gd name="T88" fmla="*/ 0 w 209"/>
                <a:gd name="T89" fmla="*/ 0 h 181"/>
                <a:gd name="T90" fmla="*/ 0 w 209"/>
                <a:gd name="T91" fmla="*/ 0 h 181"/>
                <a:gd name="T92" fmla="*/ 0 w 209"/>
                <a:gd name="T93" fmla="*/ 0 h 181"/>
                <a:gd name="T94" fmla="*/ 0 w 209"/>
                <a:gd name="T95" fmla="*/ 0 h 181"/>
                <a:gd name="T96" fmla="*/ 0 w 209"/>
                <a:gd name="T97" fmla="*/ 0 h 181"/>
                <a:gd name="T98" fmla="*/ 0 w 209"/>
                <a:gd name="T99" fmla="*/ 0 h 181"/>
                <a:gd name="T100" fmla="*/ 0 w 209"/>
                <a:gd name="T101" fmla="*/ 0 h 181"/>
                <a:gd name="T102" fmla="*/ 0 w 209"/>
                <a:gd name="T103" fmla="*/ 0 h 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09"/>
                <a:gd name="T157" fmla="*/ 0 h 181"/>
                <a:gd name="T158" fmla="*/ 209 w 209"/>
                <a:gd name="T159" fmla="*/ 181 h 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09" h="181">
                  <a:moveTo>
                    <a:pt x="6" y="16"/>
                  </a:moveTo>
                  <a:lnTo>
                    <a:pt x="4" y="21"/>
                  </a:lnTo>
                  <a:lnTo>
                    <a:pt x="3" y="25"/>
                  </a:lnTo>
                  <a:lnTo>
                    <a:pt x="2" y="31"/>
                  </a:lnTo>
                  <a:lnTo>
                    <a:pt x="1" y="36"/>
                  </a:lnTo>
                  <a:lnTo>
                    <a:pt x="1" y="41"/>
                  </a:lnTo>
                  <a:lnTo>
                    <a:pt x="0" y="47"/>
                  </a:lnTo>
                  <a:lnTo>
                    <a:pt x="0" y="52"/>
                  </a:lnTo>
                  <a:lnTo>
                    <a:pt x="0" y="58"/>
                  </a:lnTo>
                  <a:lnTo>
                    <a:pt x="0" y="71"/>
                  </a:lnTo>
                  <a:lnTo>
                    <a:pt x="2" y="83"/>
                  </a:lnTo>
                  <a:lnTo>
                    <a:pt x="4" y="95"/>
                  </a:lnTo>
                  <a:lnTo>
                    <a:pt x="8" y="106"/>
                  </a:lnTo>
                  <a:lnTo>
                    <a:pt x="12" y="117"/>
                  </a:lnTo>
                  <a:lnTo>
                    <a:pt x="17" y="127"/>
                  </a:lnTo>
                  <a:lnTo>
                    <a:pt x="23" y="137"/>
                  </a:lnTo>
                  <a:lnTo>
                    <a:pt x="30" y="145"/>
                  </a:lnTo>
                  <a:lnTo>
                    <a:pt x="37" y="154"/>
                  </a:lnTo>
                  <a:lnTo>
                    <a:pt x="45" y="161"/>
                  </a:lnTo>
                  <a:lnTo>
                    <a:pt x="54" y="167"/>
                  </a:lnTo>
                  <a:lnTo>
                    <a:pt x="63" y="172"/>
                  </a:lnTo>
                  <a:lnTo>
                    <a:pt x="72" y="176"/>
                  </a:lnTo>
                  <a:lnTo>
                    <a:pt x="83" y="179"/>
                  </a:lnTo>
                  <a:lnTo>
                    <a:pt x="94" y="181"/>
                  </a:lnTo>
                  <a:lnTo>
                    <a:pt x="104" y="181"/>
                  </a:lnTo>
                  <a:lnTo>
                    <a:pt x="115" y="181"/>
                  </a:lnTo>
                  <a:lnTo>
                    <a:pt x="125" y="179"/>
                  </a:lnTo>
                  <a:lnTo>
                    <a:pt x="135" y="176"/>
                  </a:lnTo>
                  <a:lnTo>
                    <a:pt x="144" y="173"/>
                  </a:lnTo>
                  <a:lnTo>
                    <a:pt x="153" y="167"/>
                  </a:lnTo>
                  <a:lnTo>
                    <a:pt x="161" y="161"/>
                  </a:lnTo>
                  <a:lnTo>
                    <a:pt x="169" y="154"/>
                  </a:lnTo>
                  <a:lnTo>
                    <a:pt x="177" y="146"/>
                  </a:lnTo>
                  <a:lnTo>
                    <a:pt x="183" y="138"/>
                  </a:lnTo>
                  <a:lnTo>
                    <a:pt x="189" y="129"/>
                  </a:lnTo>
                  <a:lnTo>
                    <a:pt x="194" y="118"/>
                  </a:lnTo>
                  <a:lnTo>
                    <a:pt x="200" y="107"/>
                  </a:lnTo>
                  <a:lnTo>
                    <a:pt x="203" y="96"/>
                  </a:lnTo>
                  <a:lnTo>
                    <a:pt x="206" y="84"/>
                  </a:lnTo>
                  <a:lnTo>
                    <a:pt x="208" y="72"/>
                  </a:lnTo>
                  <a:lnTo>
                    <a:pt x="209" y="60"/>
                  </a:lnTo>
                  <a:lnTo>
                    <a:pt x="207" y="57"/>
                  </a:lnTo>
                  <a:lnTo>
                    <a:pt x="206" y="54"/>
                  </a:lnTo>
                  <a:lnTo>
                    <a:pt x="205" y="52"/>
                  </a:lnTo>
                  <a:lnTo>
                    <a:pt x="204" y="49"/>
                  </a:lnTo>
                  <a:lnTo>
                    <a:pt x="202" y="46"/>
                  </a:lnTo>
                  <a:lnTo>
                    <a:pt x="201" y="43"/>
                  </a:lnTo>
                  <a:lnTo>
                    <a:pt x="200" y="41"/>
                  </a:lnTo>
                  <a:lnTo>
                    <a:pt x="197" y="39"/>
                  </a:lnTo>
                  <a:lnTo>
                    <a:pt x="197" y="41"/>
                  </a:lnTo>
                  <a:lnTo>
                    <a:pt x="198" y="43"/>
                  </a:lnTo>
                  <a:lnTo>
                    <a:pt x="198" y="46"/>
                  </a:lnTo>
                  <a:lnTo>
                    <a:pt x="198" y="48"/>
                  </a:lnTo>
                  <a:lnTo>
                    <a:pt x="198" y="51"/>
                  </a:lnTo>
                  <a:lnTo>
                    <a:pt x="198" y="53"/>
                  </a:lnTo>
                  <a:lnTo>
                    <a:pt x="200" y="55"/>
                  </a:lnTo>
                  <a:lnTo>
                    <a:pt x="200" y="58"/>
                  </a:lnTo>
                  <a:lnTo>
                    <a:pt x="198" y="70"/>
                  </a:lnTo>
                  <a:lnTo>
                    <a:pt x="197" y="81"/>
                  </a:lnTo>
                  <a:lnTo>
                    <a:pt x="194" y="91"/>
                  </a:lnTo>
                  <a:lnTo>
                    <a:pt x="191" y="102"/>
                  </a:lnTo>
                  <a:lnTo>
                    <a:pt x="187" y="112"/>
                  </a:lnTo>
                  <a:lnTo>
                    <a:pt x="182" y="121"/>
                  </a:lnTo>
                  <a:lnTo>
                    <a:pt x="177" y="130"/>
                  </a:lnTo>
                  <a:lnTo>
                    <a:pt x="171" y="138"/>
                  </a:lnTo>
                  <a:lnTo>
                    <a:pt x="164" y="145"/>
                  </a:lnTo>
                  <a:lnTo>
                    <a:pt x="157" y="151"/>
                  </a:lnTo>
                  <a:lnTo>
                    <a:pt x="149" y="157"/>
                  </a:lnTo>
                  <a:lnTo>
                    <a:pt x="141" y="162"/>
                  </a:lnTo>
                  <a:lnTo>
                    <a:pt x="132" y="166"/>
                  </a:lnTo>
                  <a:lnTo>
                    <a:pt x="123" y="169"/>
                  </a:lnTo>
                  <a:lnTo>
                    <a:pt x="114" y="170"/>
                  </a:lnTo>
                  <a:lnTo>
                    <a:pt x="104" y="170"/>
                  </a:lnTo>
                  <a:lnTo>
                    <a:pt x="94" y="170"/>
                  </a:lnTo>
                  <a:lnTo>
                    <a:pt x="85" y="169"/>
                  </a:lnTo>
                  <a:lnTo>
                    <a:pt x="76" y="166"/>
                  </a:lnTo>
                  <a:lnTo>
                    <a:pt x="66" y="162"/>
                  </a:lnTo>
                  <a:lnTo>
                    <a:pt x="58" y="157"/>
                  </a:lnTo>
                  <a:lnTo>
                    <a:pt x="50" y="151"/>
                  </a:lnTo>
                  <a:lnTo>
                    <a:pt x="43" y="145"/>
                  </a:lnTo>
                  <a:lnTo>
                    <a:pt x="36" y="138"/>
                  </a:lnTo>
                  <a:lnTo>
                    <a:pt x="30" y="130"/>
                  </a:lnTo>
                  <a:lnTo>
                    <a:pt x="25" y="121"/>
                  </a:lnTo>
                  <a:lnTo>
                    <a:pt x="20" y="112"/>
                  </a:lnTo>
                  <a:lnTo>
                    <a:pt x="16" y="102"/>
                  </a:lnTo>
                  <a:lnTo>
                    <a:pt x="13" y="91"/>
                  </a:lnTo>
                  <a:lnTo>
                    <a:pt x="11" y="81"/>
                  </a:lnTo>
                  <a:lnTo>
                    <a:pt x="9" y="70"/>
                  </a:lnTo>
                  <a:lnTo>
                    <a:pt x="9" y="58"/>
                  </a:lnTo>
                  <a:lnTo>
                    <a:pt x="9" y="49"/>
                  </a:lnTo>
                  <a:lnTo>
                    <a:pt x="10" y="42"/>
                  </a:lnTo>
                  <a:lnTo>
                    <a:pt x="11" y="35"/>
                  </a:lnTo>
                  <a:lnTo>
                    <a:pt x="12" y="28"/>
                  </a:lnTo>
                  <a:lnTo>
                    <a:pt x="14" y="21"/>
                  </a:lnTo>
                  <a:lnTo>
                    <a:pt x="16" y="13"/>
                  </a:lnTo>
                  <a:lnTo>
                    <a:pt x="19" y="6"/>
                  </a:lnTo>
                  <a:lnTo>
                    <a:pt x="22" y="0"/>
                  </a:lnTo>
                  <a:lnTo>
                    <a:pt x="20" y="1"/>
                  </a:lnTo>
                  <a:lnTo>
                    <a:pt x="18" y="4"/>
                  </a:lnTo>
                  <a:lnTo>
                    <a:pt x="16" y="6"/>
                  </a:lnTo>
                  <a:lnTo>
                    <a:pt x="14" y="7"/>
                  </a:lnTo>
                  <a:lnTo>
                    <a:pt x="12" y="10"/>
                  </a:lnTo>
                  <a:lnTo>
                    <a:pt x="10" y="12"/>
                  </a:lnTo>
                  <a:lnTo>
                    <a:pt x="8" y="13"/>
                  </a:lnTo>
                  <a:lnTo>
                    <a:pt x="6" y="16"/>
                  </a:lnTo>
                  <a:close/>
                </a:path>
              </a:pathLst>
            </a:custGeom>
            <a:solidFill>
              <a:srgbClr val="F6CBA4"/>
            </a:solidFill>
            <a:ln w="9525">
              <a:noFill/>
              <a:round/>
              <a:headEnd/>
              <a:tailEnd/>
            </a:ln>
          </p:spPr>
          <p:txBody>
            <a:bodyPr/>
            <a:lstStyle/>
            <a:p>
              <a:endParaRPr lang="zh-CN" altLang="en-US"/>
            </a:p>
          </p:txBody>
        </p:sp>
        <p:sp>
          <p:nvSpPr>
            <p:cNvPr id="246" name="Freeform 25"/>
            <p:cNvSpPr>
              <a:spLocks/>
            </p:cNvSpPr>
            <p:nvPr/>
          </p:nvSpPr>
          <p:spPr bwMode="auto">
            <a:xfrm>
              <a:off x="1142" y="2649"/>
              <a:ext cx="40" cy="30"/>
            </a:xfrm>
            <a:custGeom>
              <a:avLst/>
              <a:gdLst>
                <a:gd name="T0" fmla="*/ 0 w 200"/>
                <a:gd name="T1" fmla="*/ 0 h 183"/>
                <a:gd name="T2" fmla="*/ 0 w 200"/>
                <a:gd name="T3" fmla="*/ 0 h 183"/>
                <a:gd name="T4" fmla="*/ 0 w 200"/>
                <a:gd name="T5" fmla="*/ 0 h 183"/>
                <a:gd name="T6" fmla="*/ 0 w 200"/>
                <a:gd name="T7" fmla="*/ 0 h 183"/>
                <a:gd name="T8" fmla="*/ 0 w 200"/>
                <a:gd name="T9" fmla="*/ 0 h 183"/>
                <a:gd name="T10" fmla="*/ 0 w 200"/>
                <a:gd name="T11" fmla="*/ 0 h 183"/>
                <a:gd name="T12" fmla="*/ 0 w 200"/>
                <a:gd name="T13" fmla="*/ 0 h 183"/>
                <a:gd name="T14" fmla="*/ 0 w 200"/>
                <a:gd name="T15" fmla="*/ 0 h 183"/>
                <a:gd name="T16" fmla="*/ 0 w 200"/>
                <a:gd name="T17" fmla="*/ 0 h 183"/>
                <a:gd name="T18" fmla="*/ 0 w 200"/>
                <a:gd name="T19" fmla="*/ 0 h 183"/>
                <a:gd name="T20" fmla="*/ 0 w 200"/>
                <a:gd name="T21" fmla="*/ 0 h 183"/>
                <a:gd name="T22" fmla="*/ 0 w 200"/>
                <a:gd name="T23" fmla="*/ 0 h 183"/>
                <a:gd name="T24" fmla="*/ 0 w 200"/>
                <a:gd name="T25" fmla="*/ 0 h 183"/>
                <a:gd name="T26" fmla="*/ 0 w 200"/>
                <a:gd name="T27" fmla="*/ 0 h 183"/>
                <a:gd name="T28" fmla="*/ 0 w 200"/>
                <a:gd name="T29" fmla="*/ 0 h 183"/>
                <a:gd name="T30" fmla="*/ 0 w 200"/>
                <a:gd name="T31" fmla="*/ 0 h 183"/>
                <a:gd name="T32" fmla="*/ 0 w 200"/>
                <a:gd name="T33" fmla="*/ 0 h 183"/>
                <a:gd name="T34" fmla="*/ 0 w 200"/>
                <a:gd name="T35" fmla="*/ 0 h 183"/>
                <a:gd name="T36" fmla="*/ 0 w 200"/>
                <a:gd name="T37" fmla="*/ 0 h 183"/>
                <a:gd name="T38" fmla="*/ 0 w 200"/>
                <a:gd name="T39" fmla="*/ 0 h 183"/>
                <a:gd name="T40" fmla="*/ 0 w 200"/>
                <a:gd name="T41" fmla="*/ 0 h 183"/>
                <a:gd name="T42" fmla="*/ 0 w 200"/>
                <a:gd name="T43" fmla="*/ 0 h 183"/>
                <a:gd name="T44" fmla="*/ 0 w 200"/>
                <a:gd name="T45" fmla="*/ 0 h 183"/>
                <a:gd name="T46" fmla="*/ 0 w 200"/>
                <a:gd name="T47" fmla="*/ 0 h 183"/>
                <a:gd name="T48" fmla="*/ 0 w 200"/>
                <a:gd name="T49" fmla="*/ 0 h 183"/>
                <a:gd name="T50" fmla="*/ 0 w 200"/>
                <a:gd name="T51" fmla="*/ 0 h 183"/>
                <a:gd name="T52" fmla="*/ 0 w 200"/>
                <a:gd name="T53" fmla="*/ 0 h 183"/>
                <a:gd name="T54" fmla="*/ 0 w 200"/>
                <a:gd name="T55" fmla="*/ 0 h 183"/>
                <a:gd name="T56" fmla="*/ 0 w 200"/>
                <a:gd name="T57" fmla="*/ 0 h 183"/>
                <a:gd name="T58" fmla="*/ 0 w 200"/>
                <a:gd name="T59" fmla="*/ 0 h 183"/>
                <a:gd name="T60" fmla="*/ 0 w 200"/>
                <a:gd name="T61" fmla="*/ 0 h 183"/>
                <a:gd name="T62" fmla="*/ 0 w 200"/>
                <a:gd name="T63" fmla="*/ 0 h 183"/>
                <a:gd name="T64" fmla="*/ 0 w 200"/>
                <a:gd name="T65" fmla="*/ 0 h 183"/>
                <a:gd name="T66" fmla="*/ 0 w 200"/>
                <a:gd name="T67" fmla="*/ 0 h 183"/>
                <a:gd name="T68" fmla="*/ 0 w 200"/>
                <a:gd name="T69" fmla="*/ 0 h 183"/>
                <a:gd name="T70" fmla="*/ 0 w 200"/>
                <a:gd name="T71" fmla="*/ 0 h 183"/>
                <a:gd name="T72" fmla="*/ 0 w 200"/>
                <a:gd name="T73" fmla="*/ 0 h 183"/>
                <a:gd name="T74" fmla="*/ 0 w 200"/>
                <a:gd name="T75" fmla="*/ 0 h 183"/>
                <a:gd name="T76" fmla="*/ 0 w 200"/>
                <a:gd name="T77" fmla="*/ 0 h 183"/>
                <a:gd name="T78" fmla="*/ 0 w 200"/>
                <a:gd name="T79" fmla="*/ 0 h 183"/>
                <a:gd name="T80" fmla="*/ 0 w 200"/>
                <a:gd name="T81" fmla="*/ 0 h 183"/>
                <a:gd name="T82" fmla="*/ 0 w 200"/>
                <a:gd name="T83" fmla="*/ 0 h 183"/>
                <a:gd name="T84" fmla="*/ 0 w 200"/>
                <a:gd name="T85" fmla="*/ 0 h 183"/>
                <a:gd name="T86" fmla="*/ 0 w 200"/>
                <a:gd name="T87" fmla="*/ 0 h 183"/>
                <a:gd name="T88" fmla="*/ 0 w 200"/>
                <a:gd name="T89" fmla="*/ 0 h 183"/>
                <a:gd name="T90" fmla="*/ 0 w 200"/>
                <a:gd name="T91" fmla="*/ 0 h 183"/>
                <a:gd name="T92" fmla="*/ 0 w 200"/>
                <a:gd name="T93" fmla="*/ 0 h 183"/>
                <a:gd name="T94" fmla="*/ 0 w 200"/>
                <a:gd name="T95" fmla="*/ 0 h 183"/>
                <a:gd name="T96" fmla="*/ 0 w 200"/>
                <a:gd name="T97" fmla="*/ 0 h 183"/>
                <a:gd name="T98" fmla="*/ 0 w 200"/>
                <a:gd name="T99" fmla="*/ 0 h 183"/>
                <a:gd name="T100" fmla="*/ 0 w 200"/>
                <a:gd name="T101" fmla="*/ 0 h 183"/>
                <a:gd name="T102" fmla="*/ 0 w 200"/>
                <a:gd name="T103" fmla="*/ 0 h 183"/>
                <a:gd name="T104" fmla="*/ 0 w 200"/>
                <a:gd name="T105" fmla="*/ 0 h 183"/>
                <a:gd name="T106" fmla="*/ 0 w 200"/>
                <a:gd name="T107" fmla="*/ 0 h 183"/>
                <a:gd name="T108" fmla="*/ 0 w 200"/>
                <a:gd name="T109" fmla="*/ 0 h 183"/>
                <a:gd name="T110" fmla="*/ 0 w 200"/>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0"/>
                <a:gd name="T169" fmla="*/ 0 h 183"/>
                <a:gd name="T170" fmla="*/ 200 w 200"/>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0" h="183">
                  <a:moveTo>
                    <a:pt x="200" y="65"/>
                  </a:moveTo>
                  <a:lnTo>
                    <a:pt x="200" y="64"/>
                  </a:lnTo>
                  <a:lnTo>
                    <a:pt x="200" y="62"/>
                  </a:lnTo>
                  <a:lnTo>
                    <a:pt x="200" y="61"/>
                  </a:lnTo>
                  <a:lnTo>
                    <a:pt x="200" y="60"/>
                  </a:lnTo>
                  <a:lnTo>
                    <a:pt x="200" y="59"/>
                  </a:lnTo>
                  <a:lnTo>
                    <a:pt x="200" y="58"/>
                  </a:lnTo>
                  <a:lnTo>
                    <a:pt x="200" y="56"/>
                  </a:lnTo>
                  <a:lnTo>
                    <a:pt x="198" y="53"/>
                  </a:lnTo>
                  <a:lnTo>
                    <a:pt x="197" y="50"/>
                  </a:lnTo>
                  <a:lnTo>
                    <a:pt x="196" y="48"/>
                  </a:lnTo>
                  <a:lnTo>
                    <a:pt x="193" y="46"/>
                  </a:lnTo>
                  <a:lnTo>
                    <a:pt x="192" y="42"/>
                  </a:lnTo>
                  <a:lnTo>
                    <a:pt x="190" y="40"/>
                  </a:lnTo>
                  <a:lnTo>
                    <a:pt x="188" y="37"/>
                  </a:lnTo>
                  <a:lnTo>
                    <a:pt x="187" y="35"/>
                  </a:lnTo>
                  <a:lnTo>
                    <a:pt x="187" y="38"/>
                  </a:lnTo>
                  <a:lnTo>
                    <a:pt x="188" y="42"/>
                  </a:lnTo>
                  <a:lnTo>
                    <a:pt x="189" y="46"/>
                  </a:lnTo>
                  <a:lnTo>
                    <a:pt x="189" y="49"/>
                  </a:lnTo>
                  <a:lnTo>
                    <a:pt x="190" y="53"/>
                  </a:lnTo>
                  <a:lnTo>
                    <a:pt x="190" y="58"/>
                  </a:lnTo>
                  <a:lnTo>
                    <a:pt x="190" y="61"/>
                  </a:lnTo>
                  <a:lnTo>
                    <a:pt x="190" y="65"/>
                  </a:lnTo>
                  <a:lnTo>
                    <a:pt x="190" y="76"/>
                  </a:lnTo>
                  <a:lnTo>
                    <a:pt x="188" y="86"/>
                  </a:lnTo>
                  <a:lnTo>
                    <a:pt x="186" y="97"/>
                  </a:lnTo>
                  <a:lnTo>
                    <a:pt x="183" y="107"/>
                  </a:lnTo>
                  <a:lnTo>
                    <a:pt x="179" y="116"/>
                  </a:lnTo>
                  <a:lnTo>
                    <a:pt x="175" y="125"/>
                  </a:lnTo>
                  <a:lnTo>
                    <a:pt x="169" y="133"/>
                  </a:lnTo>
                  <a:lnTo>
                    <a:pt x="164" y="142"/>
                  </a:lnTo>
                  <a:lnTo>
                    <a:pt x="157" y="147"/>
                  </a:lnTo>
                  <a:lnTo>
                    <a:pt x="150" y="155"/>
                  </a:lnTo>
                  <a:lnTo>
                    <a:pt x="143" y="159"/>
                  </a:lnTo>
                  <a:lnTo>
                    <a:pt x="135" y="164"/>
                  </a:lnTo>
                  <a:lnTo>
                    <a:pt x="127" y="168"/>
                  </a:lnTo>
                  <a:lnTo>
                    <a:pt x="118" y="170"/>
                  </a:lnTo>
                  <a:lnTo>
                    <a:pt x="109" y="173"/>
                  </a:lnTo>
                  <a:lnTo>
                    <a:pt x="100" y="173"/>
                  </a:lnTo>
                  <a:lnTo>
                    <a:pt x="91" y="173"/>
                  </a:lnTo>
                  <a:lnTo>
                    <a:pt x="82" y="170"/>
                  </a:lnTo>
                  <a:lnTo>
                    <a:pt x="73" y="168"/>
                  </a:lnTo>
                  <a:lnTo>
                    <a:pt x="64" y="164"/>
                  </a:lnTo>
                  <a:lnTo>
                    <a:pt x="56" y="159"/>
                  </a:lnTo>
                  <a:lnTo>
                    <a:pt x="49" y="155"/>
                  </a:lnTo>
                  <a:lnTo>
                    <a:pt x="42" y="147"/>
                  </a:lnTo>
                  <a:lnTo>
                    <a:pt x="36" y="142"/>
                  </a:lnTo>
                  <a:lnTo>
                    <a:pt x="30" y="133"/>
                  </a:lnTo>
                  <a:lnTo>
                    <a:pt x="25" y="125"/>
                  </a:lnTo>
                  <a:lnTo>
                    <a:pt x="20" y="116"/>
                  </a:lnTo>
                  <a:lnTo>
                    <a:pt x="16" y="107"/>
                  </a:lnTo>
                  <a:lnTo>
                    <a:pt x="13" y="97"/>
                  </a:lnTo>
                  <a:lnTo>
                    <a:pt x="11" y="86"/>
                  </a:lnTo>
                  <a:lnTo>
                    <a:pt x="10" y="76"/>
                  </a:lnTo>
                  <a:lnTo>
                    <a:pt x="9" y="65"/>
                  </a:lnTo>
                  <a:lnTo>
                    <a:pt x="9" y="55"/>
                  </a:lnTo>
                  <a:lnTo>
                    <a:pt x="10" y="47"/>
                  </a:lnTo>
                  <a:lnTo>
                    <a:pt x="12" y="38"/>
                  </a:lnTo>
                  <a:lnTo>
                    <a:pt x="14" y="30"/>
                  </a:lnTo>
                  <a:lnTo>
                    <a:pt x="16" y="22"/>
                  </a:lnTo>
                  <a:lnTo>
                    <a:pt x="20" y="14"/>
                  </a:lnTo>
                  <a:lnTo>
                    <a:pt x="23" y="7"/>
                  </a:lnTo>
                  <a:lnTo>
                    <a:pt x="27" y="0"/>
                  </a:lnTo>
                  <a:lnTo>
                    <a:pt x="25" y="1"/>
                  </a:lnTo>
                  <a:lnTo>
                    <a:pt x="22" y="4"/>
                  </a:lnTo>
                  <a:lnTo>
                    <a:pt x="20" y="5"/>
                  </a:lnTo>
                  <a:lnTo>
                    <a:pt x="18" y="7"/>
                  </a:lnTo>
                  <a:lnTo>
                    <a:pt x="16" y="8"/>
                  </a:lnTo>
                  <a:lnTo>
                    <a:pt x="14" y="11"/>
                  </a:lnTo>
                  <a:lnTo>
                    <a:pt x="11" y="13"/>
                  </a:lnTo>
                  <a:lnTo>
                    <a:pt x="9" y="14"/>
                  </a:lnTo>
                  <a:lnTo>
                    <a:pt x="7" y="20"/>
                  </a:lnTo>
                  <a:lnTo>
                    <a:pt x="5" y="26"/>
                  </a:lnTo>
                  <a:lnTo>
                    <a:pt x="4" y="32"/>
                  </a:lnTo>
                  <a:lnTo>
                    <a:pt x="3" y="38"/>
                  </a:lnTo>
                  <a:lnTo>
                    <a:pt x="2" y="46"/>
                  </a:lnTo>
                  <a:lnTo>
                    <a:pt x="1" y="52"/>
                  </a:lnTo>
                  <a:lnTo>
                    <a:pt x="0" y="58"/>
                  </a:lnTo>
                  <a:lnTo>
                    <a:pt x="0" y="65"/>
                  </a:lnTo>
                  <a:lnTo>
                    <a:pt x="1" y="77"/>
                  </a:lnTo>
                  <a:lnTo>
                    <a:pt x="2" y="89"/>
                  </a:lnTo>
                  <a:lnTo>
                    <a:pt x="5" y="100"/>
                  </a:lnTo>
                  <a:lnTo>
                    <a:pt x="8" y="112"/>
                  </a:lnTo>
                  <a:lnTo>
                    <a:pt x="12" y="121"/>
                  </a:lnTo>
                  <a:lnTo>
                    <a:pt x="17" y="131"/>
                  </a:lnTo>
                  <a:lnTo>
                    <a:pt x="23" y="140"/>
                  </a:lnTo>
                  <a:lnTo>
                    <a:pt x="29" y="149"/>
                  </a:lnTo>
                  <a:lnTo>
                    <a:pt x="36" y="156"/>
                  </a:lnTo>
                  <a:lnTo>
                    <a:pt x="44" y="163"/>
                  </a:lnTo>
                  <a:lnTo>
                    <a:pt x="52" y="169"/>
                  </a:lnTo>
                  <a:lnTo>
                    <a:pt x="61" y="174"/>
                  </a:lnTo>
                  <a:lnTo>
                    <a:pt x="70" y="179"/>
                  </a:lnTo>
                  <a:lnTo>
                    <a:pt x="80" y="181"/>
                  </a:lnTo>
                  <a:lnTo>
                    <a:pt x="90" y="182"/>
                  </a:lnTo>
                  <a:lnTo>
                    <a:pt x="100" y="183"/>
                  </a:lnTo>
                  <a:lnTo>
                    <a:pt x="110" y="182"/>
                  </a:lnTo>
                  <a:lnTo>
                    <a:pt x="120" y="181"/>
                  </a:lnTo>
                  <a:lnTo>
                    <a:pt x="130" y="179"/>
                  </a:lnTo>
                  <a:lnTo>
                    <a:pt x="139" y="174"/>
                  </a:lnTo>
                  <a:lnTo>
                    <a:pt x="147" y="169"/>
                  </a:lnTo>
                  <a:lnTo>
                    <a:pt x="155" y="163"/>
                  </a:lnTo>
                  <a:lnTo>
                    <a:pt x="163" y="156"/>
                  </a:lnTo>
                  <a:lnTo>
                    <a:pt x="170" y="149"/>
                  </a:lnTo>
                  <a:lnTo>
                    <a:pt x="176" y="140"/>
                  </a:lnTo>
                  <a:lnTo>
                    <a:pt x="182" y="131"/>
                  </a:lnTo>
                  <a:lnTo>
                    <a:pt x="187" y="121"/>
                  </a:lnTo>
                  <a:lnTo>
                    <a:pt x="191" y="112"/>
                  </a:lnTo>
                  <a:lnTo>
                    <a:pt x="196" y="100"/>
                  </a:lnTo>
                  <a:lnTo>
                    <a:pt x="198" y="89"/>
                  </a:lnTo>
                  <a:lnTo>
                    <a:pt x="200" y="77"/>
                  </a:lnTo>
                  <a:lnTo>
                    <a:pt x="200" y="65"/>
                  </a:lnTo>
                  <a:close/>
                </a:path>
              </a:pathLst>
            </a:custGeom>
            <a:solidFill>
              <a:srgbClr val="F6CBA4"/>
            </a:solidFill>
            <a:ln w="9525">
              <a:noFill/>
              <a:round/>
              <a:headEnd/>
              <a:tailEnd/>
            </a:ln>
          </p:spPr>
          <p:txBody>
            <a:bodyPr/>
            <a:lstStyle/>
            <a:p>
              <a:endParaRPr lang="zh-CN" altLang="en-US"/>
            </a:p>
          </p:txBody>
        </p:sp>
        <p:sp>
          <p:nvSpPr>
            <p:cNvPr id="247" name="Freeform 26"/>
            <p:cNvSpPr>
              <a:spLocks/>
            </p:cNvSpPr>
            <p:nvPr/>
          </p:nvSpPr>
          <p:spPr bwMode="auto">
            <a:xfrm>
              <a:off x="1143" y="2648"/>
              <a:ext cx="38" cy="30"/>
            </a:xfrm>
            <a:custGeom>
              <a:avLst/>
              <a:gdLst>
                <a:gd name="T0" fmla="*/ 0 w 191"/>
                <a:gd name="T1" fmla="*/ 0 h 183"/>
                <a:gd name="T2" fmla="*/ 0 w 191"/>
                <a:gd name="T3" fmla="*/ 0 h 183"/>
                <a:gd name="T4" fmla="*/ 0 w 191"/>
                <a:gd name="T5" fmla="*/ 0 h 183"/>
                <a:gd name="T6" fmla="*/ 0 w 191"/>
                <a:gd name="T7" fmla="*/ 0 h 183"/>
                <a:gd name="T8" fmla="*/ 0 w 191"/>
                <a:gd name="T9" fmla="*/ 0 h 183"/>
                <a:gd name="T10" fmla="*/ 0 w 191"/>
                <a:gd name="T11" fmla="*/ 0 h 183"/>
                <a:gd name="T12" fmla="*/ 0 w 191"/>
                <a:gd name="T13" fmla="*/ 0 h 183"/>
                <a:gd name="T14" fmla="*/ 0 w 191"/>
                <a:gd name="T15" fmla="*/ 0 h 183"/>
                <a:gd name="T16" fmla="*/ 0 w 191"/>
                <a:gd name="T17" fmla="*/ 0 h 183"/>
                <a:gd name="T18" fmla="*/ 0 w 191"/>
                <a:gd name="T19" fmla="*/ 0 h 183"/>
                <a:gd name="T20" fmla="*/ 0 w 191"/>
                <a:gd name="T21" fmla="*/ 0 h 183"/>
                <a:gd name="T22" fmla="*/ 0 w 191"/>
                <a:gd name="T23" fmla="*/ 0 h 183"/>
                <a:gd name="T24" fmla="*/ 0 w 191"/>
                <a:gd name="T25" fmla="*/ 0 h 183"/>
                <a:gd name="T26" fmla="*/ 0 w 191"/>
                <a:gd name="T27" fmla="*/ 0 h 183"/>
                <a:gd name="T28" fmla="*/ 0 w 191"/>
                <a:gd name="T29" fmla="*/ 0 h 183"/>
                <a:gd name="T30" fmla="*/ 0 w 191"/>
                <a:gd name="T31" fmla="*/ 0 h 183"/>
                <a:gd name="T32" fmla="*/ 0 w 191"/>
                <a:gd name="T33" fmla="*/ 0 h 183"/>
                <a:gd name="T34" fmla="*/ 0 w 191"/>
                <a:gd name="T35" fmla="*/ 0 h 183"/>
                <a:gd name="T36" fmla="*/ 0 w 191"/>
                <a:gd name="T37" fmla="*/ 0 h 183"/>
                <a:gd name="T38" fmla="*/ 0 w 191"/>
                <a:gd name="T39" fmla="*/ 0 h 183"/>
                <a:gd name="T40" fmla="*/ 0 w 191"/>
                <a:gd name="T41" fmla="*/ 0 h 183"/>
                <a:gd name="T42" fmla="*/ 0 w 191"/>
                <a:gd name="T43" fmla="*/ 0 h 183"/>
                <a:gd name="T44" fmla="*/ 0 w 191"/>
                <a:gd name="T45" fmla="*/ 0 h 183"/>
                <a:gd name="T46" fmla="*/ 0 w 191"/>
                <a:gd name="T47" fmla="*/ 0 h 183"/>
                <a:gd name="T48" fmla="*/ 0 w 191"/>
                <a:gd name="T49" fmla="*/ 0 h 183"/>
                <a:gd name="T50" fmla="*/ 0 w 191"/>
                <a:gd name="T51" fmla="*/ 0 h 183"/>
                <a:gd name="T52" fmla="*/ 0 w 191"/>
                <a:gd name="T53" fmla="*/ 0 h 183"/>
                <a:gd name="T54" fmla="*/ 0 w 191"/>
                <a:gd name="T55" fmla="*/ 0 h 183"/>
                <a:gd name="T56" fmla="*/ 0 w 191"/>
                <a:gd name="T57" fmla="*/ 0 h 183"/>
                <a:gd name="T58" fmla="*/ 0 w 191"/>
                <a:gd name="T59" fmla="*/ 0 h 183"/>
                <a:gd name="T60" fmla="*/ 0 w 191"/>
                <a:gd name="T61" fmla="*/ 0 h 183"/>
                <a:gd name="T62" fmla="*/ 0 w 191"/>
                <a:gd name="T63" fmla="*/ 0 h 183"/>
                <a:gd name="T64" fmla="*/ 0 w 191"/>
                <a:gd name="T65" fmla="*/ 0 h 183"/>
                <a:gd name="T66" fmla="*/ 0 w 191"/>
                <a:gd name="T67" fmla="*/ 0 h 183"/>
                <a:gd name="T68" fmla="*/ 0 w 191"/>
                <a:gd name="T69" fmla="*/ 0 h 183"/>
                <a:gd name="T70" fmla="*/ 0 w 191"/>
                <a:gd name="T71" fmla="*/ 0 h 183"/>
                <a:gd name="T72" fmla="*/ 0 w 191"/>
                <a:gd name="T73" fmla="*/ 0 h 183"/>
                <a:gd name="T74" fmla="*/ 0 w 191"/>
                <a:gd name="T75" fmla="*/ 0 h 183"/>
                <a:gd name="T76" fmla="*/ 0 w 191"/>
                <a:gd name="T77" fmla="*/ 0 h 183"/>
                <a:gd name="T78" fmla="*/ 0 w 191"/>
                <a:gd name="T79" fmla="*/ 0 h 183"/>
                <a:gd name="T80" fmla="*/ 0 w 191"/>
                <a:gd name="T81" fmla="*/ 0 h 183"/>
                <a:gd name="T82" fmla="*/ 0 w 191"/>
                <a:gd name="T83" fmla="*/ 0 h 183"/>
                <a:gd name="T84" fmla="*/ 0 w 191"/>
                <a:gd name="T85" fmla="*/ 0 h 183"/>
                <a:gd name="T86" fmla="*/ 0 w 191"/>
                <a:gd name="T87" fmla="*/ 0 h 183"/>
                <a:gd name="T88" fmla="*/ 0 w 191"/>
                <a:gd name="T89" fmla="*/ 0 h 183"/>
                <a:gd name="T90" fmla="*/ 0 w 191"/>
                <a:gd name="T91" fmla="*/ 0 h 183"/>
                <a:gd name="T92" fmla="*/ 0 w 191"/>
                <a:gd name="T93" fmla="*/ 0 h 183"/>
                <a:gd name="T94" fmla="*/ 0 w 191"/>
                <a:gd name="T95" fmla="*/ 0 h 183"/>
                <a:gd name="T96" fmla="*/ 0 w 191"/>
                <a:gd name="T97" fmla="*/ 0 h 183"/>
                <a:gd name="T98" fmla="*/ 0 w 191"/>
                <a:gd name="T99" fmla="*/ 0 h 183"/>
                <a:gd name="T100" fmla="*/ 0 w 191"/>
                <a:gd name="T101" fmla="*/ 0 h 183"/>
                <a:gd name="T102" fmla="*/ 0 w 191"/>
                <a:gd name="T103" fmla="*/ 0 h 183"/>
                <a:gd name="T104" fmla="*/ 0 w 191"/>
                <a:gd name="T105" fmla="*/ 0 h 183"/>
                <a:gd name="T106" fmla="*/ 0 w 191"/>
                <a:gd name="T107" fmla="*/ 0 h 183"/>
                <a:gd name="T108" fmla="*/ 0 w 191"/>
                <a:gd name="T109" fmla="*/ 0 h 183"/>
                <a:gd name="T110" fmla="*/ 0 w 191"/>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1"/>
                <a:gd name="T169" fmla="*/ 0 h 183"/>
                <a:gd name="T170" fmla="*/ 191 w 191"/>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1" h="183">
                  <a:moveTo>
                    <a:pt x="191" y="71"/>
                  </a:moveTo>
                  <a:lnTo>
                    <a:pt x="191" y="68"/>
                  </a:lnTo>
                  <a:lnTo>
                    <a:pt x="189" y="66"/>
                  </a:lnTo>
                  <a:lnTo>
                    <a:pt x="189" y="64"/>
                  </a:lnTo>
                  <a:lnTo>
                    <a:pt x="189" y="61"/>
                  </a:lnTo>
                  <a:lnTo>
                    <a:pt x="189" y="59"/>
                  </a:lnTo>
                  <a:lnTo>
                    <a:pt x="189" y="56"/>
                  </a:lnTo>
                  <a:lnTo>
                    <a:pt x="188" y="54"/>
                  </a:lnTo>
                  <a:lnTo>
                    <a:pt x="188" y="52"/>
                  </a:lnTo>
                  <a:lnTo>
                    <a:pt x="187" y="48"/>
                  </a:lnTo>
                  <a:lnTo>
                    <a:pt x="185" y="46"/>
                  </a:lnTo>
                  <a:lnTo>
                    <a:pt x="183" y="43"/>
                  </a:lnTo>
                  <a:lnTo>
                    <a:pt x="181" y="41"/>
                  </a:lnTo>
                  <a:lnTo>
                    <a:pt x="179" y="38"/>
                  </a:lnTo>
                  <a:lnTo>
                    <a:pt x="178" y="35"/>
                  </a:lnTo>
                  <a:lnTo>
                    <a:pt x="176" y="32"/>
                  </a:lnTo>
                  <a:lnTo>
                    <a:pt x="174" y="30"/>
                  </a:lnTo>
                  <a:lnTo>
                    <a:pt x="175" y="35"/>
                  </a:lnTo>
                  <a:lnTo>
                    <a:pt x="177" y="40"/>
                  </a:lnTo>
                  <a:lnTo>
                    <a:pt x="178" y="44"/>
                  </a:lnTo>
                  <a:lnTo>
                    <a:pt x="179" y="49"/>
                  </a:lnTo>
                  <a:lnTo>
                    <a:pt x="180" y="55"/>
                  </a:lnTo>
                  <a:lnTo>
                    <a:pt x="180" y="60"/>
                  </a:lnTo>
                  <a:lnTo>
                    <a:pt x="180" y="66"/>
                  </a:lnTo>
                  <a:lnTo>
                    <a:pt x="181" y="71"/>
                  </a:lnTo>
                  <a:lnTo>
                    <a:pt x="180" y="82"/>
                  </a:lnTo>
                  <a:lnTo>
                    <a:pt x="179" y="91"/>
                  </a:lnTo>
                  <a:lnTo>
                    <a:pt x="177" y="101"/>
                  </a:lnTo>
                  <a:lnTo>
                    <a:pt x="174" y="110"/>
                  </a:lnTo>
                  <a:lnTo>
                    <a:pt x="170" y="120"/>
                  </a:lnTo>
                  <a:lnTo>
                    <a:pt x="166" y="128"/>
                  </a:lnTo>
                  <a:lnTo>
                    <a:pt x="161" y="136"/>
                  </a:lnTo>
                  <a:lnTo>
                    <a:pt x="156" y="143"/>
                  </a:lnTo>
                  <a:lnTo>
                    <a:pt x="149" y="150"/>
                  </a:lnTo>
                  <a:lnTo>
                    <a:pt x="143" y="156"/>
                  </a:lnTo>
                  <a:lnTo>
                    <a:pt x="136" y="161"/>
                  </a:lnTo>
                  <a:lnTo>
                    <a:pt x="128" y="165"/>
                  </a:lnTo>
                  <a:lnTo>
                    <a:pt x="121" y="169"/>
                  </a:lnTo>
                  <a:lnTo>
                    <a:pt x="112" y="171"/>
                  </a:lnTo>
                  <a:lnTo>
                    <a:pt x="104" y="173"/>
                  </a:lnTo>
                  <a:lnTo>
                    <a:pt x="95" y="173"/>
                  </a:lnTo>
                  <a:lnTo>
                    <a:pt x="86" y="173"/>
                  </a:lnTo>
                  <a:lnTo>
                    <a:pt x="78" y="171"/>
                  </a:lnTo>
                  <a:lnTo>
                    <a:pt x="70" y="169"/>
                  </a:lnTo>
                  <a:lnTo>
                    <a:pt x="61" y="165"/>
                  </a:lnTo>
                  <a:lnTo>
                    <a:pt x="53" y="161"/>
                  </a:lnTo>
                  <a:lnTo>
                    <a:pt x="46" y="156"/>
                  </a:lnTo>
                  <a:lnTo>
                    <a:pt x="40" y="150"/>
                  </a:lnTo>
                  <a:lnTo>
                    <a:pt x="34" y="143"/>
                  </a:lnTo>
                  <a:lnTo>
                    <a:pt x="28" y="136"/>
                  </a:lnTo>
                  <a:lnTo>
                    <a:pt x="23" y="128"/>
                  </a:lnTo>
                  <a:lnTo>
                    <a:pt x="19" y="120"/>
                  </a:lnTo>
                  <a:lnTo>
                    <a:pt x="15" y="110"/>
                  </a:lnTo>
                  <a:lnTo>
                    <a:pt x="12" y="101"/>
                  </a:lnTo>
                  <a:lnTo>
                    <a:pt x="10" y="91"/>
                  </a:lnTo>
                  <a:lnTo>
                    <a:pt x="9" y="82"/>
                  </a:lnTo>
                  <a:lnTo>
                    <a:pt x="9" y="71"/>
                  </a:lnTo>
                  <a:lnTo>
                    <a:pt x="9" y="60"/>
                  </a:lnTo>
                  <a:lnTo>
                    <a:pt x="10" y="50"/>
                  </a:lnTo>
                  <a:lnTo>
                    <a:pt x="12" y="41"/>
                  </a:lnTo>
                  <a:lnTo>
                    <a:pt x="15" y="32"/>
                  </a:lnTo>
                  <a:lnTo>
                    <a:pt x="18" y="23"/>
                  </a:lnTo>
                  <a:lnTo>
                    <a:pt x="22" y="14"/>
                  </a:lnTo>
                  <a:lnTo>
                    <a:pt x="27" y="7"/>
                  </a:lnTo>
                  <a:lnTo>
                    <a:pt x="32" y="0"/>
                  </a:lnTo>
                  <a:lnTo>
                    <a:pt x="30" y="1"/>
                  </a:lnTo>
                  <a:lnTo>
                    <a:pt x="27" y="2"/>
                  </a:lnTo>
                  <a:lnTo>
                    <a:pt x="25" y="5"/>
                  </a:lnTo>
                  <a:lnTo>
                    <a:pt x="22" y="6"/>
                  </a:lnTo>
                  <a:lnTo>
                    <a:pt x="20" y="7"/>
                  </a:lnTo>
                  <a:lnTo>
                    <a:pt x="18" y="10"/>
                  </a:lnTo>
                  <a:lnTo>
                    <a:pt x="15" y="11"/>
                  </a:lnTo>
                  <a:lnTo>
                    <a:pt x="13" y="13"/>
                  </a:lnTo>
                  <a:lnTo>
                    <a:pt x="10" y="19"/>
                  </a:lnTo>
                  <a:lnTo>
                    <a:pt x="7" y="26"/>
                  </a:lnTo>
                  <a:lnTo>
                    <a:pt x="5" y="34"/>
                  </a:lnTo>
                  <a:lnTo>
                    <a:pt x="3" y="41"/>
                  </a:lnTo>
                  <a:lnTo>
                    <a:pt x="2" y="48"/>
                  </a:lnTo>
                  <a:lnTo>
                    <a:pt x="1" y="55"/>
                  </a:lnTo>
                  <a:lnTo>
                    <a:pt x="0" y="62"/>
                  </a:lnTo>
                  <a:lnTo>
                    <a:pt x="0" y="71"/>
                  </a:lnTo>
                  <a:lnTo>
                    <a:pt x="0" y="83"/>
                  </a:lnTo>
                  <a:lnTo>
                    <a:pt x="2" y="94"/>
                  </a:lnTo>
                  <a:lnTo>
                    <a:pt x="4" y="104"/>
                  </a:lnTo>
                  <a:lnTo>
                    <a:pt x="7" y="115"/>
                  </a:lnTo>
                  <a:lnTo>
                    <a:pt x="11" y="125"/>
                  </a:lnTo>
                  <a:lnTo>
                    <a:pt x="16" y="134"/>
                  </a:lnTo>
                  <a:lnTo>
                    <a:pt x="21" y="143"/>
                  </a:lnTo>
                  <a:lnTo>
                    <a:pt x="27" y="151"/>
                  </a:lnTo>
                  <a:lnTo>
                    <a:pt x="34" y="158"/>
                  </a:lnTo>
                  <a:lnTo>
                    <a:pt x="41" y="164"/>
                  </a:lnTo>
                  <a:lnTo>
                    <a:pt x="49" y="170"/>
                  </a:lnTo>
                  <a:lnTo>
                    <a:pt x="57" y="175"/>
                  </a:lnTo>
                  <a:lnTo>
                    <a:pt x="67" y="179"/>
                  </a:lnTo>
                  <a:lnTo>
                    <a:pt x="76" y="182"/>
                  </a:lnTo>
                  <a:lnTo>
                    <a:pt x="85" y="183"/>
                  </a:lnTo>
                  <a:lnTo>
                    <a:pt x="95" y="183"/>
                  </a:lnTo>
                  <a:lnTo>
                    <a:pt x="105" y="183"/>
                  </a:lnTo>
                  <a:lnTo>
                    <a:pt x="114" y="182"/>
                  </a:lnTo>
                  <a:lnTo>
                    <a:pt x="123" y="179"/>
                  </a:lnTo>
                  <a:lnTo>
                    <a:pt x="132" y="175"/>
                  </a:lnTo>
                  <a:lnTo>
                    <a:pt x="140" y="170"/>
                  </a:lnTo>
                  <a:lnTo>
                    <a:pt x="148" y="164"/>
                  </a:lnTo>
                  <a:lnTo>
                    <a:pt x="155" y="158"/>
                  </a:lnTo>
                  <a:lnTo>
                    <a:pt x="162" y="151"/>
                  </a:lnTo>
                  <a:lnTo>
                    <a:pt x="168" y="143"/>
                  </a:lnTo>
                  <a:lnTo>
                    <a:pt x="173" y="134"/>
                  </a:lnTo>
                  <a:lnTo>
                    <a:pt x="178" y="125"/>
                  </a:lnTo>
                  <a:lnTo>
                    <a:pt x="182" y="115"/>
                  </a:lnTo>
                  <a:lnTo>
                    <a:pt x="185" y="104"/>
                  </a:lnTo>
                  <a:lnTo>
                    <a:pt x="188" y="94"/>
                  </a:lnTo>
                  <a:lnTo>
                    <a:pt x="189" y="83"/>
                  </a:lnTo>
                  <a:lnTo>
                    <a:pt x="191" y="71"/>
                  </a:lnTo>
                  <a:close/>
                </a:path>
              </a:pathLst>
            </a:custGeom>
            <a:solidFill>
              <a:srgbClr val="F7CDA5"/>
            </a:solidFill>
            <a:ln w="9525">
              <a:noFill/>
              <a:round/>
              <a:headEnd/>
              <a:tailEnd/>
            </a:ln>
          </p:spPr>
          <p:txBody>
            <a:bodyPr/>
            <a:lstStyle/>
            <a:p>
              <a:endParaRPr lang="zh-CN" altLang="en-US"/>
            </a:p>
          </p:txBody>
        </p:sp>
        <p:sp>
          <p:nvSpPr>
            <p:cNvPr id="248" name="Freeform 27"/>
            <p:cNvSpPr>
              <a:spLocks/>
            </p:cNvSpPr>
            <p:nvPr/>
          </p:nvSpPr>
          <p:spPr bwMode="auto">
            <a:xfrm>
              <a:off x="1143" y="2647"/>
              <a:ext cx="37" cy="30"/>
            </a:xfrm>
            <a:custGeom>
              <a:avLst/>
              <a:gdLst>
                <a:gd name="T0" fmla="*/ 0 w 181"/>
                <a:gd name="T1" fmla="*/ 0 h 185"/>
                <a:gd name="T2" fmla="*/ 0 w 181"/>
                <a:gd name="T3" fmla="*/ 0 h 185"/>
                <a:gd name="T4" fmla="*/ 0 w 181"/>
                <a:gd name="T5" fmla="*/ 0 h 185"/>
                <a:gd name="T6" fmla="*/ 0 w 181"/>
                <a:gd name="T7" fmla="*/ 0 h 185"/>
                <a:gd name="T8" fmla="*/ 0 w 181"/>
                <a:gd name="T9" fmla="*/ 0 h 185"/>
                <a:gd name="T10" fmla="*/ 0 w 181"/>
                <a:gd name="T11" fmla="*/ 0 h 185"/>
                <a:gd name="T12" fmla="*/ 0 w 181"/>
                <a:gd name="T13" fmla="*/ 0 h 185"/>
                <a:gd name="T14" fmla="*/ 0 w 181"/>
                <a:gd name="T15" fmla="*/ 0 h 185"/>
                <a:gd name="T16" fmla="*/ 0 w 181"/>
                <a:gd name="T17" fmla="*/ 0 h 185"/>
                <a:gd name="T18" fmla="*/ 0 w 181"/>
                <a:gd name="T19" fmla="*/ 0 h 185"/>
                <a:gd name="T20" fmla="*/ 0 w 181"/>
                <a:gd name="T21" fmla="*/ 0 h 185"/>
                <a:gd name="T22" fmla="*/ 0 w 181"/>
                <a:gd name="T23" fmla="*/ 0 h 185"/>
                <a:gd name="T24" fmla="*/ 0 w 181"/>
                <a:gd name="T25" fmla="*/ 0 h 185"/>
                <a:gd name="T26" fmla="*/ 0 w 181"/>
                <a:gd name="T27" fmla="*/ 0 h 185"/>
                <a:gd name="T28" fmla="*/ 0 w 181"/>
                <a:gd name="T29" fmla="*/ 0 h 185"/>
                <a:gd name="T30" fmla="*/ 0 w 181"/>
                <a:gd name="T31" fmla="*/ 0 h 185"/>
                <a:gd name="T32" fmla="*/ 0 w 181"/>
                <a:gd name="T33" fmla="*/ 0 h 185"/>
                <a:gd name="T34" fmla="*/ 0 w 181"/>
                <a:gd name="T35" fmla="*/ 0 h 185"/>
                <a:gd name="T36" fmla="*/ 0 w 181"/>
                <a:gd name="T37" fmla="*/ 0 h 185"/>
                <a:gd name="T38" fmla="*/ 0 w 181"/>
                <a:gd name="T39" fmla="*/ 0 h 185"/>
                <a:gd name="T40" fmla="*/ 0 w 181"/>
                <a:gd name="T41" fmla="*/ 0 h 185"/>
                <a:gd name="T42" fmla="*/ 0 w 181"/>
                <a:gd name="T43" fmla="*/ 0 h 185"/>
                <a:gd name="T44" fmla="*/ 0 w 181"/>
                <a:gd name="T45" fmla="*/ 0 h 185"/>
                <a:gd name="T46" fmla="*/ 0 w 181"/>
                <a:gd name="T47" fmla="*/ 0 h 185"/>
                <a:gd name="T48" fmla="*/ 0 w 181"/>
                <a:gd name="T49" fmla="*/ 0 h 185"/>
                <a:gd name="T50" fmla="*/ 0 w 181"/>
                <a:gd name="T51" fmla="*/ 0 h 185"/>
                <a:gd name="T52" fmla="*/ 0 w 181"/>
                <a:gd name="T53" fmla="*/ 0 h 185"/>
                <a:gd name="T54" fmla="*/ 0 w 181"/>
                <a:gd name="T55" fmla="*/ 0 h 185"/>
                <a:gd name="T56" fmla="*/ 0 w 181"/>
                <a:gd name="T57" fmla="*/ 0 h 185"/>
                <a:gd name="T58" fmla="*/ 0 w 181"/>
                <a:gd name="T59" fmla="*/ 0 h 185"/>
                <a:gd name="T60" fmla="*/ 0 w 181"/>
                <a:gd name="T61" fmla="*/ 0 h 185"/>
                <a:gd name="T62" fmla="*/ 0 w 181"/>
                <a:gd name="T63" fmla="*/ 0 h 185"/>
                <a:gd name="T64" fmla="*/ 0 w 181"/>
                <a:gd name="T65" fmla="*/ 0 h 185"/>
                <a:gd name="T66" fmla="*/ 0 w 181"/>
                <a:gd name="T67" fmla="*/ 0 h 185"/>
                <a:gd name="T68" fmla="*/ 0 w 181"/>
                <a:gd name="T69" fmla="*/ 0 h 185"/>
                <a:gd name="T70" fmla="*/ 0 w 181"/>
                <a:gd name="T71" fmla="*/ 0 h 185"/>
                <a:gd name="T72" fmla="*/ 0 w 181"/>
                <a:gd name="T73" fmla="*/ 0 h 185"/>
                <a:gd name="T74" fmla="*/ 0 w 181"/>
                <a:gd name="T75" fmla="*/ 0 h 185"/>
                <a:gd name="T76" fmla="*/ 0 w 181"/>
                <a:gd name="T77" fmla="*/ 0 h 185"/>
                <a:gd name="T78" fmla="*/ 0 w 181"/>
                <a:gd name="T79" fmla="*/ 0 h 185"/>
                <a:gd name="T80" fmla="*/ 0 w 181"/>
                <a:gd name="T81" fmla="*/ 0 h 185"/>
                <a:gd name="T82" fmla="*/ 0 w 181"/>
                <a:gd name="T83" fmla="*/ 0 h 185"/>
                <a:gd name="T84" fmla="*/ 0 w 181"/>
                <a:gd name="T85" fmla="*/ 0 h 185"/>
                <a:gd name="T86" fmla="*/ 0 w 181"/>
                <a:gd name="T87" fmla="*/ 0 h 185"/>
                <a:gd name="T88" fmla="*/ 0 w 181"/>
                <a:gd name="T89" fmla="*/ 0 h 185"/>
                <a:gd name="T90" fmla="*/ 0 w 181"/>
                <a:gd name="T91" fmla="*/ 0 h 185"/>
                <a:gd name="T92" fmla="*/ 0 w 181"/>
                <a:gd name="T93" fmla="*/ 0 h 185"/>
                <a:gd name="T94" fmla="*/ 0 w 181"/>
                <a:gd name="T95" fmla="*/ 0 h 185"/>
                <a:gd name="T96" fmla="*/ 0 w 181"/>
                <a:gd name="T97" fmla="*/ 0 h 185"/>
                <a:gd name="T98" fmla="*/ 0 w 181"/>
                <a:gd name="T99" fmla="*/ 0 h 185"/>
                <a:gd name="T100" fmla="*/ 0 w 181"/>
                <a:gd name="T101" fmla="*/ 0 h 185"/>
                <a:gd name="T102" fmla="*/ 0 w 181"/>
                <a:gd name="T103" fmla="*/ 0 h 185"/>
                <a:gd name="T104" fmla="*/ 0 w 181"/>
                <a:gd name="T105" fmla="*/ 0 h 185"/>
                <a:gd name="T106" fmla="*/ 0 w 181"/>
                <a:gd name="T107" fmla="*/ 0 h 185"/>
                <a:gd name="T108" fmla="*/ 0 w 181"/>
                <a:gd name="T109" fmla="*/ 0 h 185"/>
                <a:gd name="T110" fmla="*/ 0 w 181"/>
                <a:gd name="T111" fmla="*/ 0 h 1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1"/>
                <a:gd name="T169" fmla="*/ 0 h 185"/>
                <a:gd name="T170" fmla="*/ 181 w 181"/>
                <a:gd name="T171" fmla="*/ 185 h 1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1" h="185">
                  <a:moveTo>
                    <a:pt x="181" y="77"/>
                  </a:moveTo>
                  <a:lnTo>
                    <a:pt x="181" y="73"/>
                  </a:lnTo>
                  <a:lnTo>
                    <a:pt x="181" y="70"/>
                  </a:lnTo>
                  <a:lnTo>
                    <a:pt x="181" y="65"/>
                  </a:lnTo>
                  <a:lnTo>
                    <a:pt x="180" y="61"/>
                  </a:lnTo>
                  <a:lnTo>
                    <a:pt x="180" y="58"/>
                  </a:lnTo>
                  <a:lnTo>
                    <a:pt x="179" y="54"/>
                  </a:lnTo>
                  <a:lnTo>
                    <a:pt x="178" y="50"/>
                  </a:lnTo>
                  <a:lnTo>
                    <a:pt x="178" y="47"/>
                  </a:lnTo>
                  <a:lnTo>
                    <a:pt x="176" y="44"/>
                  </a:lnTo>
                  <a:lnTo>
                    <a:pt x="174" y="41"/>
                  </a:lnTo>
                  <a:lnTo>
                    <a:pt x="171" y="38"/>
                  </a:lnTo>
                  <a:lnTo>
                    <a:pt x="169" y="36"/>
                  </a:lnTo>
                  <a:lnTo>
                    <a:pt x="167" y="34"/>
                  </a:lnTo>
                  <a:lnTo>
                    <a:pt x="165" y="31"/>
                  </a:lnTo>
                  <a:lnTo>
                    <a:pt x="163" y="29"/>
                  </a:lnTo>
                  <a:lnTo>
                    <a:pt x="160" y="26"/>
                  </a:lnTo>
                  <a:lnTo>
                    <a:pt x="163" y="31"/>
                  </a:lnTo>
                  <a:lnTo>
                    <a:pt x="165" y="37"/>
                  </a:lnTo>
                  <a:lnTo>
                    <a:pt x="167" y="43"/>
                  </a:lnTo>
                  <a:lnTo>
                    <a:pt x="169" y="50"/>
                  </a:lnTo>
                  <a:lnTo>
                    <a:pt x="170" y="56"/>
                  </a:lnTo>
                  <a:lnTo>
                    <a:pt x="171" y="64"/>
                  </a:lnTo>
                  <a:lnTo>
                    <a:pt x="172" y="70"/>
                  </a:lnTo>
                  <a:lnTo>
                    <a:pt x="172" y="77"/>
                  </a:lnTo>
                  <a:lnTo>
                    <a:pt x="172" y="86"/>
                  </a:lnTo>
                  <a:lnTo>
                    <a:pt x="170" y="96"/>
                  </a:lnTo>
                  <a:lnTo>
                    <a:pt x="168" y="106"/>
                  </a:lnTo>
                  <a:lnTo>
                    <a:pt x="166" y="114"/>
                  </a:lnTo>
                  <a:lnTo>
                    <a:pt x="162" y="124"/>
                  </a:lnTo>
                  <a:lnTo>
                    <a:pt x="158" y="131"/>
                  </a:lnTo>
                  <a:lnTo>
                    <a:pt x="154" y="139"/>
                  </a:lnTo>
                  <a:lnTo>
                    <a:pt x="148" y="145"/>
                  </a:lnTo>
                  <a:lnTo>
                    <a:pt x="143" y="151"/>
                  </a:lnTo>
                  <a:lnTo>
                    <a:pt x="136" y="157"/>
                  </a:lnTo>
                  <a:lnTo>
                    <a:pt x="130" y="162"/>
                  </a:lnTo>
                  <a:lnTo>
                    <a:pt x="123" y="167"/>
                  </a:lnTo>
                  <a:lnTo>
                    <a:pt x="115" y="169"/>
                  </a:lnTo>
                  <a:lnTo>
                    <a:pt x="107" y="171"/>
                  </a:lnTo>
                  <a:lnTo>
                    <a:pt x="99" y="174"/>
                  </a:lnTo>
                  <a:lnTo>
                    <a:pt x="91" y="174"/>
                  </a:lnTo>
                  <a:lnTo>
                    <a:pt x="83" y="174"/>
                  </a:lnTo>
                  <a:lnTo>
                    <a:pt x="75" y="171"/>
                  </a:lnTo>
                  <a:lnTo>
                    <a:pt x="67" y="169"/>
                  </a:lnTo>
                  <a:lnTo>
                    <a:pt x="59" y="167"/>
                  </a:lnTo>
                  <a:lnTo>
                    <a:pt x="52" y="162"/>
                  </a:lnTo>
                  <a:lnTo>
                    <a:pt x="45" y="157"/>
                  </a:lnTo>
                  <a:lnTo>
                    <a:pt x="39" y="151"/>
                  </a:lnTo>
                  <a:lnTo>
                    <a:pt x="33" y="145"/>
                  </a:lnTo>
                  <a:lnTo>
                    <a:pt x="28" y="139"/>
                  </a:lnTo>
                  <a:lnTo>
                    <a:pt x="23" y="131"/>
                  </a:lnTo>
                  <a:lnTo>
                    <a:pt x="19" y="124"/>
                  </a:lnTo>
                  <a:lnTo>
                    <a:pt x="16" y="114"/>
                  </a:lnTo>
                  <a:lnTo>
                    <a:pt x="13" y="106"/>
                  </a:lnTo>
                  <a:lnTo>
                    <a:pt x="11" y="96"/>
                  </a:lnTo>
                  <a:lnTo>
                    <a:pt x="10" y="86"/>
                  </a:lnTo>
                  <a:lnTo>
                    <a:pt x="9" y="77"/>
                  </a:lnTo>
                  <a:lnTo>
                    <a:pt x="10" y="65"/>
                  </a:lnTo>
                  <a:lnTo>
                    <a:pt x="11" y="54"/>
                  </a:lnTo>
                  <a:lnTo>
                    <a:pt x="14" y="43"/>
                  </a:lnTo>
                  <a:lnTo>
                    <a:pt x="18" y="34"/>
                  </a:lnTo>
                  <a:lnTo>
                    <a:pt x="22" y="24"/>
                  </a:lnTo>
                  <a:lnTo>
                    <a:pt x="27" y="16"/>
                  </a:lnTo>
                  <a:lnTo>
                    <a:pt x="33" y="7"/>
                  </a:lnTo>
                  <a:lnTo>
                    <a:pt x="40" y="0"/>
                  </a:lnTo>
                  <a:lnTo>
                    <a:pt x="37" y="1"/>
                  </a:lnTo>
                  <a:lnTo>
                    <a:pt x="35" y="2"/>
                  </a:lnTo>
                  <a:lnTo>
                    <a:pt x="32" y="4"/>
                  </a:lnTo>
                  <a:lnTo>
                    <a:pt x="29" y="6"/>
                  </a:lnTo>
                  <a:lnTo>
                    <a:pt x="26" y="7"/>
                  </a:lnTo>
                  <a:lnTo>
                    <a:pt x="23" y="8"/>
                  </a:lnTo>
                  <a:lnTo>
                    <a:pt x="21" y="11"/>
                  </a:lnTo>
                  <a:lnTo>
                    <a:pt x="18" y="12"/>
                  </a:lnTo>
                  <a:lnTo>
                    <a:pt x="14" y="19"/>
                  </a:lnTo>
                  <a:lnTo>
                    <a:pt x="11" y="26"/>
                  </a:lnTo>
                  <a:lnTo>
                    <a:pt x="7" y="34"/>
                  </a:lnTo>
                  <a:lnTo>
                    <a:pt x="5" y="42"/>
                  </a:lnTo>
                  <a:lnTo>
                    <a:pt x="3" y="50"/>
                  </a:lnTo>
                  <a:lnTo>
                    <a:pt x="1" y="59"/>
                  </a:lnTo>
                  <a:lnTo>
                    <a:pt x="0" y="67"/>
                  </a:lnTo>
                  <a:lnTo>
                    <a:pt x="0" y="77"/>
                  </a:lnTo>
                  <a:lnTo>
                    <a:pt x="1" y="88"/>
                  </a:lnTo>
                  <a:lnTo>
                    <a:pt x="2" y="98"/>
                  </a:lnTo>
                  <a:lnTo>
                    <a:pt x="4" y="109"/>
                  </a:lnTo>
                  <a:lnTo>
                    <a:pt x="7" y="119"/>
                  </a:lnTo>
                  <a:lnTo>
                    <a:pt x="11" y="128"/>
                  </a:lnTo>
                  <a:lnTo>
                    <a:pt x="16" y="137"/>
                  </a:lnTo>
                  <a:lnTo>
                    <a:pt x="21" y="145"/>
                  </a:lnTo>
                  <a:lnTo>
                    <a:pt x="27" y="154"/>
                  </a:lnTo>
                  <a:lnTo>
                    <a:pt x="33" y="159"/>
                  </a:lnTo>
                  <a:lnTo>
                    <a:pt x="40" y="167"/>
                  </a:lnTo>
                  <a:lnTo>
                    <a:pt x="47" y="171"/>
                  </a:lnTo>
                  <a:lnTo>
                    <a:pt x="55" y="176"/>
                  </a:lnTo>
                  <a:lnTo>
                    <a:pt x="64" y="180"/>
                  </a:lnTo>
                  <a:lnTo>
                    <a:pt x="73" y="182"/>
                  </a:lnTo>
                  <a:lnTo>
                    <a:pt x="82" y="185"/>
                  </a:lnTo>
                  <a:lnTo>
                    <a:pt x="91" y="185"/>
                  </a:lnTo>
                  <a:lnTo>
                    <a:pt x="100" y="185"/>
                  </a:lnTo>
                  <a:lnTo>
                    <a:pt x="109" y="182"/>
                  </a:lnTo>
                  <a:lnTo>
                    <a:pt x="118" y="180"/>
                  </a:lnTo>
                  <a:lnTo>
                    <a:pt x="126" y="176"/>
                  </a:lnTo>
                  <a:lnTo>
                    <a:pt x="134" y="171"/>
                  </a:lnTo>
                  <a:lnTo>
                    <a:pt x="141" y="167"/>
                  </a:lnTo>
                  <a:lnTo>
                    <a:pt x="148" y="159"/>
                  </a:lnTo>
                  <a:lnTo>
                    <a:pt x="155" y="154"/>
                  </a:lnTo>
                  <a:lnTo>
                    <a:pt x="160" y="145"/>
                  </a:lnTo>
                  <a:lnTo>
                    <a:pt x="166" y="137"/>
                  </a:lnTo>
                  <a:lnTo>
                    <a:pt x="170" y="128"/>
                  </a:lnTo>
                  <a:lnTo>
                    <a:pt x="174" y="119"/>
                  </a:lnTo>
                  <a:lnTo>
                    <a:pt x="177" y="109"/>
                  </a:lnTo>
                  <a:lnTo>
                    <a:pt x="179" y="98"/>
                  </a:lnTo>
                  <a:lnTo>
                    <a:pt x="181" y="88"/>
                  </a:lnTo>
                  <a:lnTo>
                    <a:pt x="181" y="77"/>
                  </a:lnTo>
                  <a:close/>
                </a:path>
              </a:pathLst>
            </a:custGeom>
            <a:solidFill>
              <a:srgbClr val="F7CFA7"/>
            </a:solidFill>
            <a:ln w="9525">
              <a:noFill/>
              <a:round/>
              <a:headEnd/>
              <a:tailEnd/>
            </a:ln>
          </p:spPr>
          <p:txBody>
            <a:bodyPr/>
            <a:lstStyle/>
            <a:p>
              <a:endParaRPr lang="zh-CN" altLang="en-US"/>
            </a:p>
          </p:txBody>
        </p:sp>
        <p:sp>
          <p:nvSpPr>
            <p:cNvPr id="249" name="Freeform 28"/>
            <p:cNvSpPr>
              <a:spLocks/>
            </p:cNvSpPr>
            <p:nvPr/>
          </p:nvSpPr>
          <p:spPr bwMode="auto">
            <a:xfrm>
              <a:off x="1144" y="2646"/>
              <a:ext cx="35" cy="30"/>
            </a:xfrm>
            <a:custGeom>
              <a:avLst/>
              <a:gdLst>
                <a:gd name="T0" fmla="*/ 0 w 172"/>
                <a:gd name="T1" fmla="*/ 0 h 184"/>
                <a:gd name="T2" fmla="*/ 0 w 172"/>
                <a:gd name="T3" fmla="*/ 0 h 184"/>
                <a:gd name="T4" fmla="*/ 0 w 172"/>
                <a:gd name="T5" fmla="*/ 0 h 184"/>
                <a:gd name="T6" fmla="*/ 0 w 172"/>
                <a:gd name="T7" fmla="*/ 0 h 184"/>
                <a:gd name="T8" fmla="*/ 0 w 172"/>
                <a:gd name="T9" fmla="*/ 0 h 184"/>
                <a:gd name="T10" fmla="*/ 0 w 172"/>
                <a:gd name="T11" fmla="*/ 0 h 184"/>
                <a:gd name="T12" fmla="*/ 0 w 172"/>
                <a:gd name="T13" fmla="*/ 0 h 184"/>
                <a:gd name="T14" fmla="*/ 0 w 172"/>
                <a:gd name="T15" fmla="*/ 0 h 184"/>
                <a:gd name="T16" fmla="*/ 0 w 172"/>
                <a:gd name="T17" fmla="*/ 0 h 184"/>
                <a:gd name="T18" fmla="*/ 0 w 172"/>
                <a:gd name="T19" fmla="*/ 0 h 184"/>
                <a:gd name="T20" fmla="*/ 0 w 172"/>
                <a:gd name="T21" fmla="*/ 0 h 184"/>
                <a:gd name="T22" fmla="*/ 0 w 172"/>
                <a:gd name="T23" fmla="*/ 0 h 184"/>
                <a:gd name="T24" fmla="*/ 0 w 172"/>
                <a:gd name="T25" fmla="*/ 0 h 184"/>
                <a:gd name="T26" fmla="*/ 0 w 172"/>
                <a:gd name="T27" fmla="*/ 0 h 184"/>
                <a:gd name="T28" fmla="*/ 0 w 172"/>
                <a:gd name="T29" fmla="*/ 0 h 184"/>
                <a:gd name="T30" fmla="*/ 0 w 172"/>
                <a:gd name="T31" fmla="*/ 0 h 184"/>
                <a:gd name="T32" fmla="*/ 0 w 172"/>
                <a:gd name="T33" fmla="*/ 0 h 184"/>
                <a:gd name="T34" fmla="*/ 0 w 172"/>
                <a:gd name="T35" fmla="*/ 0 h 184"/>
                <a:gd name="T36" fmla="*/ 0 w 172"/>
                <a:gd name="T37" fmla="*/ 0 h 184"/>
                <a:gd name="T38" fmla="*/ 0 w 172"/>
                <a:gd name="T39" fmla="*/ 0 h 184"/>
                <a:gd name="T40" fmla="*/ 0 w 172"/>
                <a:gd name="T41" fmla="*/ 0 h 184"/>
                <a:gd name="T42" fmla="*/ 0 w 172"/>
                <a:gd name="T43" fmla="*/ 0 h 184"/>
                <a:gd name="T44" fmla="*/ 0 w 172"/>
                <a:gd name="T45" fmla="*/ 0 h 184"/>
                <a:gd name="T46" fmla="*/ 0 w 172"/>
                <a:gd name="T47" fmla="*/ 0 h 184"/>
                <a:gd name="T48" fmla="*/ 0 w 172"/>
                <a:gd name="T49" fmla="*/ 0 h 184"/>
                <a:gd name="T50" fmla="*/ 0 w 172"/>
                <a:gd name="T51" fmla="*/ 0 h 184"/>
                <a:gd name="T52" fmla="*/ 0 w 172"/>
                <a:gd name="T53" fmla="*/ 0 h 184"/>
                <a:gd name="T54" fmla="*/ 0 w 172"/>
                <a:gd name="T55" fmla="*/ 0 h 184"/>
                <a:gd name="T56" fmla="*/ 0 w 172"/>
                <a:gd name="T57" fmla="*/ 0 h 184"/>
                <a:gd name="T58" fmla="*/ 0 w 172"/>
                <a:gd name="T59" fmla="*/ 0 h 184"/>
                <a:gd name="T60" fmla="*/ 0 w 172"/>
                <a:gd name="T61" fmla="*/ 0 h 184"/>
                <a:gd name="T62" fmla="*/ 0 w 172"/>
                <a:gd name="T63" fmla="*/ 0 h 184"/>
                <a:gd name="T64" fmla="*/ 0 w 172"/>
                <a:gd name="T65" fmla="*/ 0 h 184"/>
                <a:gd name="T66" fmla="*/ 0 w 172"/>
                <a:gd name="T67" fmla="*/ 0 h 184"/>
                <a:gd name="T68" fmla="*/ 0 w 172"/>
                <a:gd name="T69" fmla="*/ 0 h 184"/>
                <a:gd name="T70" fmla="*/ 0 w 172"/>
                <a:gd name="T71" fmla="*/ 0 h 184"/>
                <a:gd name="T72" fmla="*/ 0 w 172"/>
                <a:gd name="T73" fmla="*/ 0 h 184"/>
                <a:gd name="T74" fmla="*/ 0 w 172"/>
                <a:gd name="T75" fmla="*/ 0 h 184"/>
                <a:gd name="T76" fmla="*/ 0 w 172"/>
                <a:gd name="T77" fmla="*/ 0 h 184"/>
                <a:gd name="T78" fmla="*/ 0 w 172"/>
                <a:gd name="T79" fmla="*/ 0 h 184"/>
                <a:gd name="T80" fmla="*/ 0 w 172"/>
                <a:gd name="T81" fmla="*/ 0 h 184"/>
                <a:gd name="T82" fmla="*/ 0 w 172"/>
                <a:gd name="T83" fmla="*/ 0 h 184"/>
                <a:gd name="T84" fmla="*/ 0 w 172"/>
                <a:gd name="T85" fmla="*/ 0 h 184"/>
                <a:gd name="T86" fmla="*/ 0 w 172"/>
                <a:gd name="T87" fmla="*/ 0 h 184"/>
                <a:gd name="T88" fmla="*/ 0 w 172"/>
                <a:gd name="T89" fmla="*/ 0 h 184"/>
                <a:gd name="T90" fmla="*/ 0 w 172"/>
                <a:gd name="T91" fmla="*/ 0 h 184"/>
                <a:gd name="T92" fmla="*/ 0 w 172"/>
                <a:gd name="T93" fmla="*/ 0 h 184"/>
                <a:gd name="T94" fmla="*/ 0 w 172"/>
                <a:gd name="T95" fmla="*/ 0 h 184"/>
                <a:gd name="T96" fmla="*/ 0 w 172"/>
                <a:gd name="T97" fmla="*/ 0 h 184"/>
                <a:gd name="T98" fmla="*/ 0 w 172"/>
                <a:gd name="T99" fmla="*/ 0 h 184"/>
                <a:gd name="T100" fmla="*/ 0 w 172"/>
                <a:gd name="T101" fmla="*/ 0 h 184"/>
                <a:gd name="T102" fmla="*/ 0 w 172"/>
                <a:gd name="T103" fmla="*/ 0 h 184"/>
                <a:gd name="T104" fmla="*/ 0 w 172"/>
                <a:gd name="T105" fmla="*/ 0 h 184"/>
                <a:gd name="T106" fmla="*/ 0 w 172"/>
                <a:gd name="T107" fmla="*/ 0 h 184"/>
                <a:gd name="T108" fmla="*/ 0 w 172"/>
                <a:gd name="T109" fmla="*/ 0 h 184"/>
                <a:gd name="T110" fmla="*/ 0 w 172"/>
                <a:gd name="T111" fmla="*/ 0 h 1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84"/>
                <a:gd name="T170" fmla="*/ 172 w 172"/>
                <a:gd name="T171" fmla="*/ 184 h 1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84">
                  <a:moveTo>
                    <a:pt x="172" y="82"/>
                  </a:moveTo>
                  <a:lnTo>
                    <a:pt x="171" y="77"/>
                  </a:lnTo>
                  <a:lnTo>
                    <a:pt x="171" y="71"/>
                  </a:lnTo>
                  <a:lnTo>
                    <a:pt x="171" y="66"/>
                  </a:lnTo>
                  <a:lnTo>
                    <a:pt x="170" y="60"/>
                  </a:lnTo>
                  <a:lnTo>
                    <a:pt x="169" y="55"/>
                  </a:lnTo>
                  <a:lnTo>
                    <a:pt x="168" y="51"/>
                  </a:lnTo>
                  <a:lnTo>
                    <a:pt x="166" y="46"/>
                  </a:lnTo>
                  <a:lnTo>
                    <a:pt x="165" y="41"/>
                  </a:lnTo>
                  <a:lnTo>
                    <a:pt x="162" y="39"/>
                  </a:lnTo>
                  <a:lnTo>
                    <a:pt x="160" y="36"/>
                  </a:lnTo>
                  <a:lnTo>
                    <a:pt x="157" y="33"/>
                  </a:lnTo>
                  <a:lnTo>
                    <a:pt x="154" y="30"/>
                  </a:lnTo>
                  <a:lnTo>
                    <a:pt x="152" y="28"/>
                  </a:lnTo>
                  <a:lnTo>
                    <a:pt x="149" y="25"/>
                  </a:lnTo>
                  <a:lnTo>
                    <a:pt x="146" y="23"/>
                  </a:lnTo>
                  <a:lnTo>
                    <a:pt x="143" y="21"/>
                  </a:lnTo>
                  <a:lnTo>
                    <a:pt x="147" y="27"/>
                  </a:lnTo>
                  <a:lnTo>
                    <a:pt x="151" y="34"/>
                  </a:lnTo>
                  <a:lnTo>
                    <a:pt x="155" y="41"/>
                  </a:lnTo>
                  <a:lnTo>
                    <a:pt x="157" y="48"/>
                  </a:lnTo>
                  <a:lnTo>
                    <a:pt x="160" y="57"/>
                  </a:lnTo>
                  <a:lnTo>
                    <a:pt x="161" y="65"/>
                  </a:lnTo>
                  <a:lnTo>
                    <a:pt x="162" y="73"/>
                  </a:lnTo>
                  <a:lnTo>
                    <a:pt x="163" y="82"/>
                  </a:lnTo>
                  <a:lnTo>
                    <a:pt x="162" y="91"/>
                  </a:lnTo>
                  <a:lnTo>
                    <a:pt x="161" y="100"/>
                  </a:lnTo>
                  <a:lnTo>
                    <a:pt x="159" y="109"/>
                  </a:lnTo>
                  <a:lnTo>
                    <a:pt x="157" y="118"/>
                  </a:lnTo>
                  <a:lnTo>
                    <a:pt x="153" y="125"/>
                  </a:lnTo>
                  <a:lnTo>
                    <a:pt x="149" y="133"/>
                  </a:lnTo>
                  <a:lnTo>
                    <a:pt x="145" y="141"/>
                  </a:lnTo>
                  <a:lnTo>
                    <a:pt x="140" y="147"/>
                  </a:lnTo>
                  <a:lnTo>
                    <a:pt x="135" y="153"/>
                  </a:lnTo>
                  <a:lnTo>
                    <a:pt x="129" y="157"/>
                  </a:lnTo>
                  <a:lnTo>
                    <a:pt x="123" y="162"/>
                  </a:lnTo>
                  <a:lnTo>
                    <a:pt x="116" y="166"/>
                  </a:lnTo>
                  <a:lnTo>
                    <a:pt x="109" y="169"/>
                  </a:lnTo>
                  <a:lnTo>
                    <a:pt x="102" y="172"/>
                  </a:lnTo>
                  <a:lnTo>
                    <a:pt x="94" y="173"/>
                  </a:lnTo>
                  <a:lnTo>
                    <a:pt x="86" y="173"/>
                  </a:lnTo>
                  <a:lnTo>
                    <a:pt x="78" y="173"/>
                  </a:lnTo>
                  <a:lnTo>
                    <a:pt x="71" y="172"/>
                  </a:lnTo>
                  <a:lnTo>
                    <a:pt x="63" y="169"/>
                  </a:lnTo>
                  <a:lnTo>
                    <a:pt x="55" y="166"/>
                  </a:lnTo>
                  <a:lnTo>
                    <a:pt x="49" y="162"/>
                  </a:lnTo>
                  <a:lnTo>
                    <a:pt x="42" y="157"/>
                  </a:lnTo>
                  <a:lnTo>
                    <a:pt x="36" y="153"/>
                  </a:lnTo>
                  <a:lnTo>
                    <a:pt x="31" y="147"/>
                  </a:lnTo>
                  <a:lnTo>
                    <a:pt x="26" y="141"/>
                  </a:lnTo>
                  <a:lnTo>
                    <a:pt x="22" y="133"/>
                  </a:lnTo>
                  <a:lnTo>
                    <a:pt x="18" y="125"/>
                  </a:lnTo>
                  <a:lnTo>
                    <a:pt x="15" y="118"/>
                  </a:lnTo>
                  <a:lnTo>
                    <a:pt x="12" y="109"/>
                  </a:lnTo>
                  <a:lnTo>
                    <a:pt x="10" y="100"/>
                  </a:lnTo>
                  <a:lnTo>
                    <a:pt x="9" y="91"/>
                  </a:lnTo>
                  <a:lnTo>
                    <a:pt x="9" y="82"/>
                  </a:lnTo>
                  <a:lnTo>
                    <a:pt x="9" y="69"/>
                  </a:lnTo>
                  <a:lnTo>
                    <a:pt x="12" y="57"/>
                  </a:lnTo>
                  <a:lnTo>
                    <a:pt x="15" y="45"/>
                  </a:lnTo>
                  <a:lnTo>
                    <a:pt x="20" y="34"/>
                  </a:lnTo>
                  <a:lnTo>
                    <a:pt x="26" y="24"/>
                  </a:lnTo>
                  <a:lnTo>
                    <a:pt x="33" y="15"/>
                  </a:lnTo>
                  <a:lnTo>
                    <a:pt x="41" y="7"/>
                  </a:lnTo>
                  <a:lnTo>
                    <a:pt x="49" y="0"/>
                  </a:lnTo>
                  <a:lnTo>
                    <a:pt x="46" y="2"/>
                  </a:lnTo>
                  <a:lnTo>
                    <a:pt x="43" y="3"/>
                  </a:lnTo>
                  <a:lnTo>
                    <a:pt x="39" y="4"/>
                  </a:lnTo>
                  <a:lnTo>
                    <a:pt x="36" y="5"/>
                  </a:lnTo>
                  <a:lnTo>
                    <a:pt x="33" y="6"/>
                  </a:lnTo>
                  <a:lnTo>
                    <a:pt x="30" y="7"/>
                  </a:lnTo>
                  <a:lnTo>
                    <a:pt x="27" y="10"/>
                  </a:lnTo>
                  <a:lnTo>
                    <a:pt x="23" y="11"/>
                  </a:lnTo>
                  <a:lnTo>
                    <a:pt x="18" y="18"/>
                  </a:lnTo>
                  <a:lnTo>
                    <a:pt x="13" y="25"/>
                  </a:lnTo>
                  <a:lnTo>
                    <a:pt x="9" y="34"/>
                  </a:lnTo>
                  <a:lnTo>
                    <a:pt x="6" y="43"/>
                  </a:lnTo>
                  <a:lnTo>
                    <a:pt x="3" y="52"/>
                  </a:lnTo>
                  <a:lnTo>
                    <a:pt x="1" y="61"/>
                  </a:lnTo>
                  <a:lnTo>
                    <a:pt x="0" y="71"/>
                  </a:lnTo>
                  <a:lnTo>
                    <a:pt x="0" y="82"/>
                  </a:lnTo>
                  <a:lnTo>
                    <a:pt x="0" y="93"/>
                  </a:lnTo>
                  <a:lnTo>
                    <a:pt x="1" y="102"/>
                  </a:lnTo>
                  <a:lnTo>
                    <a:pt x="3" y="112"/>
                  </a:lnTo>
                  <a:lnTo>
                    <a:pt x="6" y="121"/>
                  </a:lnTo>
                  <a:lnTo>
                    <a:pt x="10" y="131"/>
                  </a:lnTo>
                  <a:lnTo>
                    <a:pt x="14" y="139"/>
                  </a:lnTo>
                  <a:lnTo>
                    <a:pt x="19" y="147"/>
                  </a:lnTo>
                  <a:lnTo>
                    <a:pt x="25" y="154"/>
                  </a:lnTo>
                  <a:lnTo>
                    <a:pt x="31" y="161"/>
                  </a:lnTo>
                  <a:lnTo>
                    <a:pt x="37" y="167"/>
                  </a:lnTo>
                  <a:lnTo>
                    <a:pt x="44" y="172"/>
                  </a:lnTo>
                  <a:lnTo>
                    <a:pt x="52" y="176"/>
                  </a:lnTo>
                  <a:lnTo>
                    <a:pt x="61" y="180"/>
                  </a:lnTo>
                  <a:lnTo>
                    <a:pt x="69" y="182"/>
                  </a:lnTo>
                  <a:lnTo>
                    <a:pt x="77" y="184"/>
                  </a:lnTo>
                  <a:lnTo>
                    <a:pt x="86" y="184"/>
                  </a:lnTo>
                  <a:lnTo>
                    <a:pt x="95" y="184"/>
                  </a:lnTo>
                  <a:lnTo>
                    <a:pt x="103" y="182"/>
                  </a:lnTo>
                  <a:lnTo>
                    <a:pt x="111" y="180"/>
                  </a:lnTo>
                  <a:lnTo>
                    <a:pt x="119" y="176"/>
                  </a:lnTo>
                  <a:lnTo>
                    <a:pt x="127" y="172"/>
                  </a:lnTo>
                  <a:lnTo>
                    <a:pt x="134" y="167"/>
                  </a:lnTo>
                  <a:lnTo>
                    <a:pt x="140" y="161"/>
                  </a:lnTo>
                  <a:lnTo>
                    <a:pt x="147" y="154"/>
                  </a:lnTo>
                  <a:lnTo>
                    <a:pt x="152" y="147"/>
                  </a:lnTo>
                  <a:lnTo>
                    <a:pt x="157" y="139"/>
                  </a:lnTo>
                  <a:lnTo>
                    <a:pt x="161" y="131"/>
                  </a:lnTo>
                  <a:lnTo>
                    <a:pt x="165" y="121"/>
                  </a:lnTo>
                  <a:lnTo>
                    <a:pt x="168" y="112"/>
                  </a:lnTo>
                  <a:lnTo>
                    <a:pt x="170" y="102"/>
                  </a:lnTo>
                  <a:lnTo>
                    <a:pt x="171" y="93"/>
                  </a:lnTo>
                  <a:lnTo>
                    <a:pt x="172" y="82"/>
                  </a:lnTo>
                  <a:close/>
                </a:path>
              </a:pathLst>
            </a:custGeom>
            <a:solidFill>
              <a:srgbClr val="F7D2A9"/>
            </a:solidFill>
            <a:ln w="9525">
              <a:noFill/>
              <a:round/>
              <a:headEnd/>
              <a:tailEnd/>
            </a:ln>
          </p:spPr>
          <p:txBody>
            <a:bodyPr/>
            <a:lstStyle/>
            <a:p>
              <a:endParaRPr lang="zh-CN" altLang="en-US"/>
            </a:p>
          </p:txBody>
        </p:sp>
        <p:sp>
          <p:nvSpPr>
            <p:cNvPr id="250" name="Freeform 29"/>
            <p:cNvSpPr>
              <a:spLocks/>
            </p:cNvSpPr>
            <p:nvPr/>
          </p:nvSpPr>
          <p:spPr bwMode="auto">
            <a:xfrm>
              <a:off x="1145" y="2645"/>
              <a:ext cx="33" cy="30"/>
            </a:xfrm>
            <a:custGeom>
              <a:avLst/>
              <a:gdLst>
                <a:gd name="T0" fmla="*/ 0 w 163"/>
                <a:gd name="T1" fmla="*/ 0 h 181"/>
                <a:gd name="T2" fmla="*/ 0 w 163"/>
                <a:gd name="T3" fmla="*/ 0 h 181"/>
                <a:gd name="T4" fmla="*/ 0 w 163"/>
                <a:gd name="T5" fmla="*/ 0 h 181"/>
                <a:gd name="T6" fmla="*/ 0 w 163"/>
                <a:gd name="T7" fmla="*/ 0 h 181"/>
                <a:gd name="T8" fmla="*/ 0 w 163"/>
                <a:gd name="T9" fmla="*/ 0 h 181"/>
                <a:gd name="T10" fmla="*/ 0 w 163"/>
                <a:gd name="T11" fmla="*/ 0 h 181"/>
                <a:gd name="T12" fmla="*/ 0 w 163"/>
                <a:gd name="T13" fmla="*/ 0 h 181"/>
                <a:gd name="T14" fmla="*/ 0 w 163"/>
                <a:gd name="T15" fmla="*/ 0 h 181"/>
                <a:gd name="T16" fmla="*/ 0 w 163"/>
                <a:gd name="T17" fmla="*/ 0 h 181"/>
                <a:gd name="T18" fmla="*/ 0 w 163"/>
                <a:gd name="T19" fmla="*/ 0 h 181"/>
                <a:gd name="T20" fmla="*/ 0 w 163"/>
                <a:gd name="T21" fmla="*/ 0 h 181"/>
                <a:gd name="T22" fmla="*/ 0 w 163"/>
                <a:gd name="T23" fmla="*/ 0 h 181"/>
                <a:gd name="T24" fmla="*/ 0 w 163"/>
                <a:gd name="T25" fmla="*/ 0 h 181"/>
                <a:gd name="T26" fmla="*/ 0 w 163"/>
                <a:gd name="T27" fmla="*/ 0 h 181"/>
                <a:gd name="T28" fmla="*/ 0 w 163"/>
                <a:gd name="T29" fmla="*/ 0 h 181"/>
                <a:gd name="T30" fmla="*/ 0 w 163"/>
                <a:gd name="T31" fmla="*/ 0 h 181"/>
                <a:gd name="T32" fmla="*/ 0 w 163"/>
                <a:gd name="T33" fmla="*/ 0 h 181"/>
                <a:gd name="T34" fmla="*/ 0 w 163"/>
                <a:gd name="T35" fmla="*/ 0 h 181"/>
                <a:gd name="T36" fmla="*/ 0 w 163"/>
                <a:gd name="T37" fmla="*/ 0 h 181"/>
                <a:gd name="T38" fmla="*/ 0 w 163"/>
                <a:gd name="T39" fmla="*/ 0 h 181"/>
                <a:gd name="T40" fmla="*/ 0 w 163"/>
                <a:gd name="T41" fmla="*/ 0 h 181"/>
                <a:gd name="T42" fmla="*/ 0 w 163"/>
                <a:gd name="T43" fmla="*/ 0 h 181"/>
                <a:gd name="T44" fmla="*/ 0 w 163"/>
                <a:gd name="T45" fmla="*/ 0 h 181"/>
                <a:gd name="T46" fmla="*/ 0 w 163"/>
                <a:gd name="T47" fmla="*/ 0 h 181"/>
                <a:gd name="T48" fmla="*/ 0 w 163"/>
                <a:gd name="T49" fmla="*/ 0 h 181"/>
                <a:gd name="T50" fmla="*/ 0 w 163"/>
                <a:gd name="T51" fmla="*/ 0 h 181"/>
                <a:gd name="T52" fmla="*/ 0 w 163"/>
                <a:gd name="T53" fmla="*/ 0 h 181"/>
                <a:gd name="T54" fmla="*/ 0 w 163"/>
                <a:gd name="T55" fmla="*/ 0 h 181"/>
                <a:gd name="T56" fmla="*/ 0 w 163"/>
                <a:gd name="T57" fmla="*/ 0 h 181"/>
                <a:gd name="T58" fmla="*/ 0 w 163"/>
                <a:gd name="T59" fmla="*/ 0 h 181"/>
                <a:gd name="T60" fmla="*/ 0 w 163"/>
                <a:gd name="T61" fmla="*/ 0 h 181"/>
                <a:gd name="T62" fmla="*/ 0 w 163"/>
                <a:gd name="T63" fmla="*/ 0 h 181"/>
                <a:gd name="T64" fmla="*/ 0 w 163"/>
                <a:gd name="T65" fmla="*/ 0 h 181"/>
                <a:gd name="T66" fmla="*/ 0 w 163"/>
                <a:gd name="T67" fmla="*/ 0 h 181"/>
                <a:gd name="T68" fmla="*/ 0 w 163"/>
                <a:gd name="T69" fmla="*/ 0 h 181"/>
                <a:gd name="T70" fmla="*/ 0 w 163"/>
                <a:gd name="T71" fmla="*/ 0 h 181"/>
                <a:gd name="T72" fmla="*/ 0 w 163"/>
                <a:gd name="T73" fmla="*/ 0 h 181"/>
                <a:gd name="T74" fmla="*/ 0 w 163"/>
                <a:gd name="T75" fmla="*/ 0 h 181"/>
                <a:gd name="T76" fmla="*/ 0 w 163"/>
                <a:gd name="T77" fmla="*/ 0 h 181"/>
                <a:gd name="T78" fmla="*/ 0 w 163"/>
                <a:gd name="T79" fmla="*/ 0 h 181"/>
                <a:gd name="T80" fmla="*/ 0 w 163"/>
                <a:gd name="T81" fmla="*/ 0 h 181"/>
                <a:gd name="T82" fmla="*/ 0 w 163"/>
                <a:gd name="T83" fmla="*/ 0 h 181"/>
                <a:gd name="T84" fmla="*/ 0 w 163"/>
                <a:gd name="T85" fmla="*/ 0 h 181"/>
                <a:gd name="T86" fmla="*/ 0 w 163"/>
                <a:gd name="T87" fmla="*/ 0 h 181"/>
                <a:gd name="T88" fmla="*/ 0 w 163"/>
                <a:gd name="T89" fmla="*/ 0 h 181"/>
                <a:gd name="T90" fmla="*/ 0 w 163"/>
                <a:gd name="T91" fmla="*/ 0 h 181"/>
                <a:gd name="T92" fmla="*/ 0 w 163"/>
                <a:gd name="T93" fmla="*/ 0 h 181"/>
                <a:gd name="T94" fmla="*/ 0 w 163"/>
                <a:gd name="T95" fmla="*/ 0 h 181"/>
                <a:gd name="T96" fmla="*/ 0 w 163"/>
                <a:gd name="T97" fmla="*/ 0 h 181"/>
                <a:gd name="T98" fmla="*/ 0 w 163"/>
                <a:gd name="T99" fmla="*/ 0 h 181"/>
                <a:gd name="T100" fmla="*/ 0 w 163"/>
                <a:gd name="T101" fmla="*/ 0 h 181"/>
                <a:gd name="T102" fmla="*/ 0 w 163"/>
                <a:gd name="T103" fmla="*/ 0 h 181"/>
                <a:gd name="T104" fmla="*/ 0 w 163"/>
                <a:gd name="T105" fmla="*/ 0 h 181"/>
                <a:gd name="T106" fmla="*/ 0 w 163"/>
                <a:gd name="T107" fmla="*/ 0 h 181"/>
                <a:gd name="T108" fmla="*/ 0 w 163"/>
                <a:gd name="T109" fmla="*/ 0 h 181"/>
                <a:gd name="T110" fmla="*/ 0 w 163"/>
                <a:gd name="T111" fmla="*/ 0 h 181"/>
                <a:gd name="T112" fmla="*/ 0 w 163"/>
                <a:gd name="T113" fmla="*/ 0 h 181"/>
                <a:gd name="T114" fmla="*/ 0 w 163"/>
                <a:gd name="T115" fmla="*/ 0 h 181"/>
                <a:gd name="T116" fmla="*/ 0 w 163"/>
                <a:gd name="T117" fmla="*/ 0 h 181"/>
                <a:gd name="T118" fmla="*/ 0 w 163"/>
                <a:gd name="T119" fmla="*/ 0 h 181"/>
                <a:gd name="T120" fmla="*/ 0 w 163"/>
                <a:gd name="T121" fmla="*/ 0 h 181"/>
                <a:gd name="T122" fmla="*/ 0 w 163"/>
                <a:gd name="T123" fmla="*/ 0 h 1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81"/>
                <a:gd name="T188" fmla="*/ 163 w 163"/>
                <a:gd name="T189" fmla="*/ 181 h 18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81">
                  <a:moveTo>
                    <a:pt x="163" y="84"/>
                  </a:moveTo>
                  <a:lnTo>
                    <a:pt x="163" y="77"/>
                  </a:lnTo>
                  <a:lnTo>
                    <a:pt x="162" y="71"/>
                  </a:lnTo>
                  <a:lnTo>
                    <a:pt x="161" y="63"/>
                  </a:lnTo>
                  <a:lnTo>
                    <a:pt x="160" y="57"/>
                  </a:lnTo>
                  <a:lnTo>
                    <a:pt x="158" y="50"/>
                  </a:lnTo>
                  <a:lnTo>
                    <a:pt x="156" y="44"/>
                  </a:lnTo>
                  <a:lnTo>
                    <a:pt x="154" y="38"/>
                  </a:lnTo>
                  <a:lnTo>
                    <a:pt x="151" y="33"/>
                  </a:lnTo>
                  <a:lnTo>
                    <a:pt x="149" y="31"/>
                  </a:lnTo>
                  <a:lnTo>
                    <a:pt x="147" y="30"/>
                  </a:lnTo>
                  <a:lnTo>
                    <a:pt x="145" y="27"/>
                  </a:lnTo>
                  <a:lnTo>
                    <a:pt x="143" y="26"/>
                  </a:lnTo>
                  <a:lnTo>
                    <a:pt x="141" y="24"/>
                  </a:lnTo>
                  <a:lnTo>
                    <a:pt x="139" y="23"/>
                  </a:lnTo>
                  <a:lnTo>
                    <a:pt x="137" y="21"/>
                  </a:lnTo>
                  <a:lnTo>
                    <a:pt x="135" y="19"/>
                  </a:lnTo>
                  <a:lnTo>
                    <a:pt x="133" y="18"/>
                  </a:lnTo>
                  <a:lnTo>
                    <a:pt x="132" y="18"/>
                  </a:lnTo>
                  <a:lnTo>
                    <a:pt x="130" y="17"/>
                  </a:lnTo>
                  <a:lnTo>
                    <a:pt x="128" y="15"/>
                  </a:lnTo>
                  <a:lnTo>
                    <a:pt x="127" y="14"/>
                  </a:lnTo>
                  <a:lnTo>
                    <a:pt x="125" y="13"/>
                  </a:lnTo>
                  <a:lnTo>
                    <a:pt x="123" y="13"/>
                  </a:lnTo>
                  <a:lnTo>
                    <a:pt x="122" y="12"/>
                  </a:lnTo>
                  <a:lnTo>
                    <a:pt x="129" y="18"/>
                  </a:lnTo>
                  <a:lnTo>
                    <a:pt x="135" y="25"/>
                  </a:lnTo>
                  <a:lnTo>
                    <a:pt x="140" y="33"/>
                  </a:lnTo>
                  <a:lnTo>
                    <a:pt x="145" y="42"/>
                  </a:lnTo>
                  <a:lnTo>
                    <a:pt x="149" y="51"/>
                  </a:lnTo>
                  <a:lnTo>
                    <a:pt x="152" y="62"/>
                  </a:lnTo>
                  <a:lnTo>
                    <a:pt x="153" y="73"/>
                  </a:lnTo>
                  <a:lnTo>
                    <a:pt x="154" y="84"/>
                  </a:lnTo>
                  <a:lnTo>
                    <a:pt x="154" y="92"/>
                  </a:lnTo>
                  <a:lnTo>
                    <a:pt x="153" y="101"/>
                  </a:lnTo>
                  <a:lnTo>
                    <a:pt x="151" y="109"/>
                  </a:lnTo>
                  <a:lnTo>
                    <a:pt x="148" y="117"/>
                  </a:lnTo>
                  <a:lnTo>
                    <a:pt x="145" y="125"/>
                  </a:lnTo>
                  <a:lnTo>
                    <a:pt x="142" y="132"/>
                  </a:lnTo>
                  <a:lnTo>
                    <a:pt x="138" y="139"/>
                  </a:lnTo>
                  <a:lnTo>
                    <a:pt x="133" y="145"/>
                  </a:lnTo>
                  <a:lnTo>
                    <a:pt x="128" y="151"/>
                  </a:lnTo>
                  <a:lnTo>
                    <a:pt x="122" y="156"/>
                  </a:lnTo>
                  <a:lnTo>
                    <a:pt x="116" y="159"/>
                  </a:lnTo>
                  <a:lnTo>
                    <a:pt x="110" y="163"/>
                  </a:lnTo>
                  <a:lnTo>
                    <a:pt x="103" y="166"/>
                  </a:lnTo>
                  <a:lnTo>
                    <a:pt x="97" y="169"/>
                  </a:lnTo>
                  <a:lnTo>
                    <a:pt x="89" y="170"/>
                  </a:lnTo>
                  <a:lnTo>
                    <a:pt x="82" y="170"/>
                  </a:lnTo>
                  <a:lnTo>
                    <a:pt x="75" y="170"/>
                  </a:lnTo>
                  <a:lnTo>
                    <a:pt x="68" y="169"/>
                  </a:lnTo>
                  <a:lnTo>
                    <a:pt x="61" y="166"/>
                  </a:lnTo>
                  <a:lnTo>
                    <a:pt x="54" y="163"/>
                  </a:lnTo>
                  <a:lnTo>
                    <a:pt x="47" y="159"/>
                  </a:lnTo>
                  <a:lnTo>
                    <a:pt x="41" y="156"/>
                  </a:lnTo>
                  <a:lnTo>
                    <a:pt x="35" y="151"/>
                  </a:lnTo>
                  <a:lnTo>
                    <a:pt x="30" y="145"/>
                  </a:lnTo>
                  <a:lnTo>
                    <a:pt x="26" y="139"/>
                  </a:lnTo>
                  <a:lnTo>
                    <a:pt x="21" y="132"/>
                  </a:lnTo>
                  <a:lnTo>
                    <a:pt x="18" y="125"/>
                  </a:lnTo>
                  <a:lnTo>
                    <a:pt x="15" y="117"/>
                  </a:lnTo>
                  <a:lnTo>
                    <a:pt x="12" y="109"/>
                  </a:lnTo>
                  <a:lnTo>
                    <a:pt x="11" y="101"/>
                  </a:lnTo>
                  <a:lnTo>
                    <a:pt x="10" y="92"/>
                  </a:lnTo>
                  <a:lnTo>
                    <a:pt x="9" y="84"/>
                  </a:lnTo>
                  <a:lnTo>
                    <a:pt x="9" y="77"/>
                  </a:lnTo>
                  <a:lnTo>
                    <a:pt x="10" y="68"/>
                  </a:lnTo>
                  <a:lnTo>
                    <a:pt x="12" y="61"/>
                  </a:lnTo>
                  <a:lnTo>
                    <a:pt x="13" y="55"/>
                  </a:lnTo>
                  <a:lnTo>
                    <a:pt x="18" y="42"/>
                  </a:lnTo>
                  <a:lnTo>
                    <a:pt x="25" y="30"/>
                  </a:lnTo>
                  <a:lnTo>
                    <a:pt x="33" y="19"/>
                  </a:lnTo>
                  <a:lnTo>
                    <a:pt x="43" y="11"/>
                  </a:lnTo>
                  <a:lnTo>
                    <a:pt x="48" y="7"/>
                  </a:lnTo>
                  <a:lnTo>
                    <a:pt x="54" y="5"/>
                  </a:lnTo>
                  <a:lnTo>
                    <a:pt x="60" y="1"/>
                  </a:lnTo>
                  <a:lnTo>
                    <a:pt x="66" y="0"/>
                  </a:lnTo>
                  <a:lnTo>
                    <a:pt x="62" y="0"/>
                  </a:lnTo>
                  <a:lnTo>
                    <a:pt x="57" y="1"/>
                  </a:lnTo>
                  <a:lnTo>
                    <a:pt x="52" y="1"/>
                  </a:lnTo>
                  <a:lnTo>
                    <a:pt x="48" y="2"/>
                  </a:lnTo>
                  <a:lnTo>
                    <a:pt x="44" y="4"/>
                  </a:lnTo>
                  <a:lnTo>
                    <a:pt x="39" y="5"/>
                  </a:lnTo>
                  <a:lnTo>
                    <a:pt x="35" y="6"/>
                  </a:lnTo>
                  <a:lnTo>
                    <a:pt x="31" y="7"/>
                  </a:lnTo>
                  <a:lnTo>
                    <a:pt x="24" y="14"/>
                  </a:lnTo>
                  <a:lnTo>
                    <a:pt x="18" y="23"/>
                  </a:lnTo>
                  <a:lnTo>
                    <a:pt x="13" y="31"/>
                  </a:lnTo>
                  <a:lnTo>
                    <a:pt x="9" y="41"/>
                  </a:lnTo>
                  <a:lnTo>
                    <a:pt x="5" y="50"/>
                  </a:lnTo>
                  <a:lnTo>
                    <a:pt x="2" y="61"/>
                  </a:lnTo>
                  <a:lnTo>
                    <a:pt x="1" y="72"/>
                  </a:lnTo>
                  <a:lnTo>
                    <a:pt x="0" y="84"/>
                  </a:lnTo>
                  <a:lnTo>
                    <a:pt x="1" y="93"/>
                  </a:lnTo>
                  <a:lnTo>
                    <a:pt x="2" y="103"/>
                  </a:lnTo>
                  <a:lnTo>
                    <a:pt x="4" y="113"/>
                  </a:lnTo>
                  <a:lnTo>
                    <a:pt x="7" y="121"/>
                  </a:lnTo>
                  <a:lnTo>
                    <a:pt x="10" y="131"/>
                  </a:lnTo>
                  <a:lnTo>
                    <a:pt x="14" y="138"/>
                  </a:lnTo>
                  <a:lnTo>
                    <a:pt x="19" y="146"/>
                  </a:lnTo>
                  <a:lnTo>
                    <a:pt x="24" y="152"/>
                  </a:lnTo>
                  <a:lnTo>
                    <a:pt x="30" y="158"/>
                  </a:lnTo>
                  <a:lnTo>
                    <a:pt x="36" y="164"/>
                  </a:lnTo>
                  <a:lnTo>
                    <a:pt x="43" y="169"/>
                  </a:lnTo>
                  <a:lnTo>
                    <a:pt x="50" y="174"/>
                  </a:lnTo>
                  <a:lnTo>
                    <a:pt x="58" y="176"/>
                  </a:lnTo>
                  <a:lnTo>
                    <a:pt x="66" y="178"/>
                  </a:lnTo>
                  <a:lnTo>
                    <a:pt x="74" y="181"/>
                  </a:lnTo>
                  <a:lnTo>
                    <a:pt x="82" y="181"/>
                  </a:lnTo>
                  <a:lnTo>
                    <a:pt x="90" y="181"/>
                  </a:lnTo>
                  <a:lnTo>
                    <a:pt x="98" y="178"/>
                  </a:lnTo>
                  <a:lnTo>
                    <a:pt x="106" y="176"/>
                  </a:lnTo>
                  <a:lnTo>
                    <a:pt x="114" y="174"/>
                  </a:lnTo>
                  <a:lnTo>
                    <a:pt x="121" y="169"/>
                  </a:lnTo>
                  <a:lnTo>
                    <a:pt x="127" y="164"/>
                  </a:lnTo>
                  <a:lnTo>
                    <a:pt x="134" y="158"/>
                  </a:lnTo>
                  <a:lnTo>
                    <a:pt x="139" y="152"/>
                  </a:lnTo>
                  <a:lnTo>
                    <a:pt x="145" y="146"/>
                  </a:lnTo>
                  <a:lnTo>
                    <a:pt x="149" y="138"/>
                  </a:lnTo>
                  <a:lnTo>
                    <a:pt x="153" y="131"/>
                  </a:lnTo>
                  <a:lnTo>
                    <a:pt x="157" y="121"/>
                  </a:lnTo>
                  <a:lnTo>
                    <a:pt x="159" y="113"/>
                  </a:lnTo>
                  <a:lnTo>
                    <a:pt x="161" y="103"/>
                  </a:lnTo>
                  <a:lnTo>
                    <a:pt x="163" y="93"/>
                  </a:lnTo>
                  <a:lnTo>
                    <a:pt x="163" y="84"/>
                  </a:lnTo>
                  <a:close/>
                </a:path>
              </a:pathLst>
            </a:custGeom>
            <a:solidFill>
              <a:srgbClr val="F8D4AB"/>
            </a:solidFill>
            <a:ln w="9525">
              <a:noFill/>
              <a:round/>
              <a:headEnd/>
              <a:tailEnd/>
            </a:ln>
          </p:spPr>
          <p:txBody>
            <a:bodyPr/>
            <a:lstStyle/>
            <a:p>
              <a:endParaRPr lang="zh-CN" altLang="en-US"/>
            </a:p>
          </p:txBody>
        </p:sp>
        <p:sp>
          <p:nvSpPr>
            <p:cNvPr id="251" name="Freeform 30"/>
            <p:cNvSpPr>
              <a:spLocks noEditPoints="1"/>
            </p:cNvSpPr>
            <p:nvPr/>
          </p:nvSpPr>
          <p:spPr bwMode="auto">
            <a:xfrm>
              <a:off x="1146" y="2645"/>
              <a:ext cx="31" cy="29"/>
            </a:xfrm>
            <a:custGeom>
              <a:avLst/>
              <a:gdLst>
                <a:gd name="T0" fmla="*/ 0 w 154"/>
                <a:gd name="T1" fmla="*/ 0 h 175"/>
                <a:gd name="T2" fmla="*/ 0 w 154"/>
                <a:gd name="T3" fmla="*/ 0 h 175"/>
                <a:gd name="T4" fmla="*/ 0 w 154"/>
                <a:gd name="T5" fmla="*/ 0 h 175"/>
                <a:gd name="T6" fmla="*/ 0 w 154"/>
                <a:gd name="T7" fmla="*/ 0 h 175"/>
                <a:gd name="T8" fmla="*/ 0 w 154"/>
                <a:gd name="T9" fmla="*/ 0 h 175"/>
                <a:gd name="T10" fmla="*/ 0 w 154"/>
                <a:gd name="T11" fmla="*/ 0 h 175"/>
                <a:gd name="T12" fmla="*/ 0 w 154"/>
                <a:gd name="T13" fmla="*/ 0 h 175"/>
                <a:gd name="T14" fmla="*/ 0 w 154"/>
                <a:gd name="T15" fmla="*/ 0 h 175"/>
                <a:gd name="T16" fmla="*/ 0 w 154"/>
                <a:gd name="T17" fmla="*/ 0 h 175"/>
                <a:gd name="T18" fmla="*/ 0 w 154"/>
                <a:gd name="T19" fmla="*/ 0 h 175"/>
                <a:gd name="T20" fmla="*/ 0 w 154"/>
                <a:gd name="T21" fmla="*/ 0 h 175"/>
                <a:gd name="T22" fmla="*/ 0 w 154"/>
                <a:gd name="T23" fmla="*/ 0 h 175"/>
                <a:gd name="T24" fmla="*/ 0 w 154"/>
                <a:gd name="T25" fmla="*/ 0 h 175"/>
                <a:gd name="T26" fmla="*/ 0 w 154"/>
                <a:gd name="T27" fmla="*/ 0 h 175"/>
                <a:gd name="T28" fmla="*/ 0 w 154"/>
                <a:gd name="T29" fmla="*/ 0 h 175"/>
                <a:gd name="T30" fmla="*/ 0 w 154"/>
                <a:gd name="T31" fmla="*/ 0 h 175"/>
                <a:gd name="T32" fmla="*/ 0 w 154"/>
                <a:gd name="T33" fmla="*/ 0 h 175"/>
                <a:gd name="T34" fmla="*/ 0 w 154"/>
                <a:gd name="T35" fmla="*/ 0 h 175"/>
                <a:gd name="T36" fmla="*/ 0 w 154"/>
                <a:gd name="T37" fmla="*/ 0 h 175"/>
                <a:gd name="T38" fmla="*/ 0 w 154"/>
                <a:gd name="T39" fmla="*/ 0 h 175"/>
                <a:gd name="T40" fmla="*/ 0 w 154"/>
                <a:gd name="T41" fmla="*/ 0 h 175"/>
                <a:gd name="T42" fmla="*/ 0 w 154"/>
                <a:gd name="T43" fmla="*/ 0 h 175"/>
                <a:gd name="T44" fmla="*/ 0 w 154"/>
                <a:gd name="T45" fmla="*/ 0 h 175"/>
                <a:gd name="T46" fmla="*/ 0 w 154"/>
                <a:gd name="T47" fmla="*/ 0 h 175"/>
                <a:gd name="T48" fmla="*/ 0 w 154"/>
                <a:gd name="T49" fmla="*/ 0 h 175"/>
                <a:gd name="T50" fmla="*/ 0 w 154"/>
                <a:gd name="T51" fmla="*/ 0 h 175"/>
                <a:gd name="T52" fmla="*/ 0 w 154"/>
                <a:gd name="T53" fmla="*/ 0 h 175"/>
                <a:gd name="T54" fmla="*/ 0 w 154"/>
                <a:gd name="T55" fmla="*/ 0 h 175"/>
                <a:gd name="T56" fmla="*/ 0 w 154"/>
                <a:gd name="T57" fmla="*/ 0 h 175"/>
                <a:gd name="T58" fmla="*/ 0 w 154"/>
                <a:gd name="T59" fmla="*/ 0 h 175"/>
                <a:gd name="T60" fmla="*/ 0 w 154"/>
                <a:gd name="T61" fmla="*/ 0 h 175"/>
                <a:gd name="T62" fmla="*/ 0 w 154"/>
                <a:gd name="T63" fmla="*/ 0 h 175"/>
                <a:gd name="T64" fmla="*/ 0 w 154"/>
                <a:gd name="T65" fmla="*/ 0 h 175"/>
                <a:gd name="T66" fmla="*/ 0 w 154"/>
                <a:gd name="T67" fmla="*/ 0 h 175"/>
                <a:gd name="T68" fmla="*/ 0 w 154"/>
                <a:gd name="T69" fmla="*/ 0 h 175"/>
                <a:gd name="T70" fmla="*/ 0 w 154"/>
                <a:gd name="T71" fmla="*/ 0 h 175"/>
                <a:gd name="T72" fmla="*/ 0 w 154"/>
                <a:gd name="T73" fmla="*/ 0 h 175"/>
                <a:gd name="T74" fmla="*/ 0 w 154"/>
                <a:gd name="T75" fmla="*/ 0 h 175"/>
                <a:gd name="T76" fmla="*/ 0 w 154"/>
                <a:gd name="T77" fmla="*/ 0 h 175"/>
                <a:gd name="T78" fmla="*/ 0 w 154"/>
                <a:gd name="T79" fmla="*/ 0 h 175"/>
                <a:gd name="T80" fmla="*/ 0 w 154"/>
                <a:gd name="T81" fmla="*/ 0 h 175"/>
                <a:gd name="T82" fmla="*/ 0 w 154"/>
                <a:gd name="T83" fmla="*/ 0 h 175"/>
                <a:gd name="T84" fmla="*/ 0 w 154"/>
                <a:gd name="T85" fmla="*/ 0 h 1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4"/>
                <a:gd name="T130" fmla="*/ 0 h 175"/>
                <a:gd name="T131" fmla="*/ 154 w 154"/>
                <a:gd name="T132" fmla="*/ 175 h 1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4" h="175">
                  <a:moveTo>
                    <a:pt x="154" y="84"/>
                  </a:moveTo>
                  <a:lnTo>
                    <a:pt x="153" y="75"/>
                  </a:lnTo>
                  <a:lnTo>
                    <a:pt x="152" y="67"/>
                  </a:lnTo>
                  <a:lnTo>
                    <a:pt x="151" y="59"/>
                  </a:lnTo>
                  <a:lnTo>
                    <a:pt x="148" y="50"/>
                  </a:lnTo>
                  <a:lnTo>
                    <a:pt x="146" y="43"/>
                  </a:lnTo>
                  <a:lnTo>
                    <a:pt x="142" y="36"/>
                  </a:lnTo>
                  <a:lnTo>
                    <a:pt x="138" y="29"/>
                  </a:lnTo>
                  <a:lnTo>
                    <a:pt x="134" y="23"/>
                  </a:lnTo>
                  <a:lnTo>
                    <a:pt x="133" y="21"/>
                  </a:lnTo>
                  <a:lnTo>
                    <a:pt x="132" y="21"/>
                  </a:lnTo>
                  <a:lnTo>
                    <a:pt x="131" y="20"/>
                  </a:lnTo>
                  <a:lnTo>
                    <a:pt x="130" y="20"/>
                  </a:lnTo>
                  <a:lnTo>
                    <a:pt x="130" y="19"/>
                  </a:lnTo>
                  <a:lnTo>
                    <a:pt x="119" y="13"/>
                  </a:lnTo>
                  <a:lnTo>
                    <a:pt x="108" y="8"/>
                  </a:lnTo>
                  <a:lnTo>
                    <a:pt x="97" y="4"/>
                  </a:lnTo>
                  <a:lnTo>
                    <a:pt x="86" y="1"/>
                  </a:lnTo>
                  <a:lnTo>
                    <a:pt x="75" y="0"/>
                  </a:lnTo>
                  <a:lnTo>
                    <a:pt x="64" y="0"/>
                  </a:lnTo>
                  <a:lnTo>
                    <a:pt x="52" y="1"/>
                  </a:lnTo>
                  <a:lnTo>
                    <a:pt x="40" y="2"/>
                  </a:lnTo>
                  <a:lnTo>
                    <a:pt x="32" y="9"/>
                  </a:lnTo>
                  <a:lnTo>
                    <a:pt x="24" y="17"/>
                  </a:lnTo>
                  <a:lnTo>
                    <a:pt x="17" y="26"/>
                  </a:lnTo>
                  <a:lnTo>
                    <a:pt x="11" y="36"/>
                  </a:lnTo>
                  <a:lnTo>
                    <a:pt x="6" y="47"/>
                  </a:lnTo>
                  <a:lnTo>
                    <a:pt x="3" y="59"/>
                  </a:lnTo>
                  <a:lnTo>
                    <a:pt x="0" y="71"/>
                  </a:lnTo>
                  <a:lnTo>
                    <a:pt x="0" y="84"/>
                  </a:lnTo>
                  <a:lnTo>
                    <a:pt x="0" y="93"/>
                  </a:lnTo>
                  <a:lnTo>
                    <a:pt x="1" y="102"/>
                  </a:lnTo>
                  <a:lnTo>
                    <a:pt x="3" y="111"/>
                  </a:lnTo>
                  <a:lnTo>
                    <a:pt x="6" y="120"/>
                  </a:lnTo>
                  <a:lnTo>
                    <a:pt x="9" y="127"/>
                  </a:lnTo>
                  <a:lnTo>
                    <a:pt x="13" y="135"/>
                  </a:lnTo>
                  <a:lnTo>
                    <a:pt x="17" y="143"/>
                  </a:lnTo>
                  <a:lnTo>
                    <a:pt x="22" y="149"/>
                  </a:lnTo>
                  <a:lnTo>
                    <a:pt x="27" y="155"/>
                  </a:lnTo>
                  <a:lnTo>
                    <a:pt x="33" y="159"/>
                  </a:lnTo>
                  <a:lnTo>
                    <a:pt x="40" y="164"/>
                  </a:lnTo>
                  <a:lnTo>
                    <a:pt x="46" y="168"/>
                  </a:lnTo>
                  <a:lnTo>
                    <a:pt x="54" y="171"/>
                  </a:lnTo>
                  <a:lnTo>
                    <a:pt x="62" y="174"/>
                  </a:lnTo>
                  <a:lnTo>
                    <a:pt x="69" y="175"/>
                  </a:lnTo>
                  <a:lnTo>
                    <a:pt x="77" y="175"/>
                  </a:lnTo>
                  <a:lnTo>
                    <a:pt x="85" y="175"/>
                  </a:lnTo>
                  <a:lnTo>
                    <a:pt x="93" y="174"/>
                  </a:lnTo>
                  <a:lnTo>
                    <a:pt x="100" y="171"/>
                  </a:lnTo>
                  <a:lnTo>
                    <a:pt x="107" y="168"/>
                  </a:lnTo>
                  <a:lnTo>
                    <a:pt x="114" y="164"/>
                  </a:lnTo>
                  <a:lnTo>
                    <a:pt x="120" y="159"/>
                  </a:lnTo>
                  <a:lnTo>
                    <a:pt x="126" y="155"/>
                  </a:lnTo>
                  <a:lnTo>
                    <a:pt x="131" y="149"/>
                  </a:lnTo>
                  <a:lnTo>
                    <a:pt x="136" y="143"/>
                  </a:lnTo>
                  <a:lnTo>
                    <a:pt x="140" y="135"/>
                  </a:lnTo>
                  <a:lnTo>
                    <a:pt x="144" y="127"/>
                  </a:lnTo>
                  <a:lnTo>
                    <a:pt x="148" y="120"/>
                  </a:lnTo>
                  <a:lnTo>
                    <a:pt x="150" y="111"/>
                  </a:lnTo>
                  <a:lnTo>
                    <a:pt x="152" y="102"/>
                  </a:lnTo>
                  <a:lnTo>
                    <a:pt x="153" y="93"/>
                  </a:lnTo>
                  <a:lnTo>
                    <a:pt x="154" y="84"/>
                  </a:lnTo>
                  <a:close/>
                  <a:moveTo>
                    <a:pt x="145" y="84"/>
                  </a:moveTo>
                  <a:lnTo>
                    <a:pt x="144" y="92"/>
                  </a:lnTo>
                  <a:lnTo>
                    <a:pt x="143" y="101"/>
                  </a:lnTo>
                  <a:lnTo>
                    <a:pt x="142" y="108"/>
                  </a:lnTo>
                  <a:lnTo>
                    <a:pt x="139" y="115"/>
                  </a:lnTo>
                  <a:lnTo>
                    <a:pt x="136" y="122"/>
                  </a:lnTo>
                  <a:lnTo>
                    <a:pt x="133" y="129"/>
                  </a:lnTo>
                  <a:lnTo>
                    <a:pt x="129" y="135"/>
                  </a:lnTo>
                  <a:lnTo>
                    <a:pt x="125" y="141"/>
                  </a:lnTo>
                  <a:lnTo>
                    <a:pt x="120" y="146"/>
                  </a:lnTo>
                  <a:lnTo>
                    <a:pt x="115" y="151"/>
                  </a:lnTo>
                  <a:lnTo>
                    <a:pt x="109" y="155"/>
                  </a:lnTo>
                  <a:lnTo>
                    <a:pt x="103" y="158"/>
                  </a:lnTo>
                  <a:lnTo>
                    <a:pt x="97" y="161"/>
                  </a:lnTo>
                  <a:lnTo>
                    <a:pt x="91" y="163"/>
                  </a:lnTo>
                  <a:lnTo>
                    <a:pt x="84" y="164"/>
                  </a:lnTo>
                  <a:lnTo>
                    <a:pt x="77" y="164"/>
                  </a:lnTo>
                  <a:lnTo>
                    <a:pt x="70" y="164"/>
                  </a:lnTo>
                  <a:lnTo>
                    <a:pt x="64" y="163"/>
                  </a:lnTo>
                  <a:lnTo>
                    <a:pt x="57" y="161"/>
                  </a:lnTo>
                  <a:lnTo>
                    <a:pt x="51" y="158"/>
                  </a:lnTo>
                  <a:lnTo>
                    <a:pt x="44" y="155"/>
                  </a:lnTo>
                  <a:lnTo>
                    <a:pt x="38" y="151"/>
                  </a:lnTo>
                  <a:lnTo>
                    <a:pt x="33" y="146"/>
                  </a:lnTo>
                  <a:lnTo>
                    <a:pt x="28" y="141"/>
                  </a:lnTo>
                  <a:lnTo>
                    <a:pt x="24" y="135"/>
                  </a:lnTo>
                  <a:lnTo>
                    <a:pt x="20" y="129"/>
                  </a:lnTo>
                  <a:lnTo>
                    <a:pt x="17" y="122"/>
                  </a:lnTo>
                  <a:lnTo>
                    <a:pt x="14" y="115"/>
                  </a:lnTo>
                  <a:lnTo>
                    <a:pt x="12" y="108"/>
                  </a:lnTo>
                  <a:lnTo>
                    <a:pt x="10" y="101"/>
                  </a:lnTo>
                  <a:lnTo>
                    <a:pt x="9" y="92"/>
                  </a:lnTo>
                  <a:lnTo>
                    <a:pt x="9" y="84"/>
                  </a:lnTo>
                  <a:lnTo>
                    <a:pt x="9" y="75"/>
                  </a:lnTo>
                  <a:lnTo>
                    <a:pt x="10" y="67"/>
                  </a:lnTo>
                  <a:lnTo>
                    <a:pt x="12" y="60"/>
                  </a:lnTo>
                  <a:lnTo>
                    <a:pt x="14" y="53"/>
                  </a:lnTo>
                  <a:lnTo>
                    <a:pt x="17" y="45"/>
                  </a:lnTo>
                  <a:lnTo>
                    <a:pt x="20" y="38"/>
                  </a:lnTo>
                  <a:lnTo>
                    <a:pt x="24" y="32"/>
                  </a:lnTo>
                  <a:lnTo>
                    <a:pt x="28" y="26"/>
                  </a:lnTo>
                  <a:lnTo>
                    <a:pt x="33" y="21"/>
                  </a:lnTo>
                  <a:lnTo>
                    <a:pt x="38" y="17"/>
                  </a:lnTo>
                  <a:lnTo>
                    <a:pt x="44" y="13"/>
                  </a:lnTo>
                  <a:lnTo>
                    <a:pt x="51" y="9"/>
                  </a:lnTo>
                  <a:lnTo>
                    <a:pt x="57" y="7"/>
                  </a:lnTo>
                  <a:lnTo>
                    <a:pt x="64" y="5"/>
                  </a:lnTo>
                  <a:lnTo>
                    <a:pt x="70" y="4"/>
                  </a:lnTo>
                  <a:lnTo>
                    <a:pt x="77" y="2"/>
                  </a:lnTo>
                  <a:lnTo>
                    <a:pt x="84" y="4"/>
                  </a:lnTo>
                  <a:lnTo>
                    <a:pt x="91" y="5"/>
                  </a:lnTo>
                  <a:lnTo>
                    <a:pt x="97" y="7"/>
                  </a:lnTo>
                  <a:lnTo>
                    <a:pt x="103" y="9"/>
                  </a:lnTo>
                  <a:lnTo>
                    <a:pt x="109" y="13"/>
                  </a:lnTo>
                  <a:lnTo>
                    <a:pt x="115" y="17"/>
                  </a:lnTo>
                  <a:lnTo>
                    <a:pt x="120" y="21"/>
                  </a:lnTo>
                  <a:lnTo>
                    <a:pt x="125" y="26"/>
                  </a:lnTo>
                  <a:lnTo>
                    <a:pt x="129" y="32"/>
                  </a:lnTo>
                  <a:lnTo>
                    <a:pt x="133" y="38"/>
                  </a:lnTo>
                  <a:lnTo>
                    <a:pt x="136" y="45"/>
                  </a:lnTo>
                  <a:lnTo>
                    <a:pt x="139" y="53"/>
                  </a:lnTo>
                  <a:lnTo>
                    <a:pt x="142" y="60"/>
                  </a:lnTo>
                  <a:lnTo>
                    <a:pt x="143" y="67"/>
                  </a:lnTo>
                  <a:lnTo>
                    <a:pt x="144" y="75"/>
                  </a:lnTo>
                  <a:lnTo>
                    <a:pt x="145" y="84"/>
                  </a:lnTo>
                  <a:close/>
                </a:path>
              </a:pathLst>
            </a:custGeom>
            <a:solidFill>
              <a:srgbClr val="F8D4AB"/>
            </a:solidFill>
            <a:ln w="9525">
              <a:noFill/>
              <a:round/>
              <a:headEnd/>
              <a:tailEnd/>
            </a:ln>
          </p:spPr>
          <p:txBody>
            <a:bodyPr/>
            <a:lstStyle/>
            <a:p>
              <a:endParaRPr lang="zh-CN" altLang="en-US"/>
            </a:p>
          </p:txBody>
        </p:sp>
        <p:sp>
          <p:nvSpPr>
            <p:cNvPr id="252" name="Freeform 31"/>
            <p:cNvSpPr>
              <a:spLocks noEditPoints="1"/>
            </p:cNvSpPr>
            <p:nvPr/>
          </p:nvSpPr>
          <p:spPr bwMode="auto">
            <a:xfrm>
              <a:off x="1147" y="2645"/>
              <a:ext cx="29" cy="29"/>
            </a:xfrm>
            <a:custGeom>
              <a:avLst/>
              <a:gdLst>
                <a:gd name="T0" fmla="*/ 0 w 145"/>
                <a:gd name="T1" fmla="*/ 0 h 170"/>
                <a:gd name="T2" fmla="*/ 0 w 145"/>
                <a:gd name="T3" fmla="*/ 0 h 170"/>
                <a:gd name="T4" fmla="*/ 0 w 145"/>
                <a:gd name="T5" fmla="*/ 0 h 170"/>
                <a:gd name="T6" fmla="*/ 0 w 145"/>
                <a:gd name="T7" fmla="*/ 0 h 170"/>
                <a:gd name="T8" fmla="*/ 0 w 145"/>
                <a:gd name="T9" fmla="*/ 0 h 170"/>
                <a:gd name="T10" fmla="*/ 0 w 145"/>
                <a:gd name="T11" fmla="*/ 0 h 170"/>
                <a:gd name="T12" fmla="*/ 0 w 145"/>
                <a:gd name="T13" fmla="*/ 0 h 170"/>
                <a:gd name="T14" fmla="*/ 0 w 145"/>
                <a:gd name="T15" fmla="*/ 0 h 170"/>
                <a:gd name="T16" fmla="*/ 0 w 145"/>
                <a:gd name="T17" fmla="*/ 0 h 170"/>
                <a:gd name="T18" fmla="*/ 0 w 145"/>
                <a:gd name="T19" fmla="*/ 0 h 170"/>
                <a:gd name="T20" fmla="*/ 0 w 145"/>
                <a:gd name="T21" fmla="*/ 0 h 170"/>
                <a:gd name="T22" fmla="*/ 0 w 145"/>
                <a:gd name="T23" fmla="*/ 0 h 170"/>
                <a:gd name="T24" fmla="*/ 0 w 145"/>
                <a:gd name="T25" fmla="*/ 0 h 170"/>
                <a:gd name="T26" fmla="*/ 0 w 145"/>
                <a:gd name="T27" fmla="*/ 0 h 170"/>
                <a:gd name="T28" fmla="*/ 0 w 145"/>
                <a:gd name="T29" fmla="*/ 0 h 170"/>
                <a:gd name="T30" fmla="*/ 0 w 145"/>
                <a:gd name="T31" fmla="*/ 0 h 170"/>
                <a:gd name="T32" fmla="*/ 0 w 145"/>
                <a:gd name="T33" fmla="*/ 0 h 170"/>
                <a:gd name="T34" fmla="*/ 0 w 145"/>
                <a:gd name="T35" fmla="*/ 0 h 170"/>
                <a:gd name="T36" fmla="*/ 0 w 145"/>
                <a:gd name="T37" fmla="*/ 0 h 170"/>
                <a:gd name="T38" fmla="*/ 0 w 145"/>
                <a:gd name="T39" fmla="*/ 0 h 170"/>
                <a:gd name="T40" fmla="*/ 0 w 145"/>
                <a:gd name="T41" fmla="*/ 0 h 170"/>
                <a:gd name="T42" fmla="*/ 0 w 145"/>
                <a:gd name="T43" fmla="*/ 0 h 170"/>
                <a:gd name="T44" fmla="*/ 0 w 145"/>
                <a:gd name="T45" fmla="*/ 0 h 170"/>
                <a:gd name="T46" fmla="*/ 0 w 145"/>
                <a:gd name="T47" fmla="*/ 0 h 170"/>
                <a:gd name="T48" fmla="*/ 0 w 145"/>
                <a:gd name="T49" fmla="*/ 0 h 170"/>
                <a:gd name="T50" fmla="*/ 0 w 145"/>
                <a:gd name="T51" fmla="*/ 0 h 170"/>
                <a:gd name="T52" fmla="*/ 0 w 145"/>
                <a:gd name="T53" fmla="*/ 0 h 170"/>
                <a:gd name="T54" fmla="*/ 0 w 145"/>
                <a:gd name="T55" fmla="*/ 0 h 170"/>
                <a:gd name="T56" fmla="*/ 0 w 145"/>
                <a:gd name="T57" fmla="*/ 0 h 170"/>
                <a:gd name="T58" fmla="*/ 0 w 145"/>
                <a:gd name="T59" fmla="*/ 0 h 170"/>
                <a:gd name="T60" fmla="*/ 0 w 145"/>
                <a:gd name="T61" fmla="*/ 0 h 170"/>
                <a:gd name="T62" fmla="*/ 0 w 145"/>
                <a:gd name="T63" fmla="*/ 0 h 170"/>
                <a:gd name="T64" fmla="*/ 0 w 145"/>
                <a:gd name="T65" fmla="*/ 0 h 170"/>
                <a:gd name="T66" fmla="*/ 0 w 145"/>
                <a:gd name="T67" fmla="*/ 0 h 170"/>
                <a:gd name="T68" fmla="*/ 0 w 145"/>
                <a:gd name="T69" fmla="*/ 0 h 170"/>
                <a:gd name="T70" fmla="*/ 0 w 145"/>
                <a:gd name="T71" fmla="*/ 0 h 170"/>
                <a:gd name="T72" fmla="*/ 0 w 145"/>
                <a:gd name="T73" fmla="*/ 0 h 170"/>
                <a:gd name="T74" fmla="*/ 0 w 145"/>
                <a:gd name="T75" fmla="*/ 0 h 170"/>
                <a:gd name="T76" fmla="*/ 0 w 145"/>
                <a:gd name="T77" fmla="*/ 0 h 170"/>
                <a:gd name="T78" fmla="*/ 0 w 145"/>
                <a:gd name="T79" fmla="*/ 0 h 170"/>
                <a:gd name="T80" fmla="*/ 0 w 145"/>
                <a:gd name="T81" fmla="*/ 0 h 170"/>
                <a:gd name="T82" fmla="*/ 0 w 145"/>
                <a:gd name="T83" fmla="*/ 0 h 1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5"/>
                <a:gd name="T127" fmla="*/ 0 h 170"/>
                <a:gd name="T128" fmla="*/ 145 w 145"/>
                <a:gd name="T129" fmla="*/ 170 h 1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5" h="170">
                  <a:moveTo>
                    <a:pt x="145" y="84"/>
                  </a:moveTo>
                  <a:lnTo>
                    <a:pt x="144" y="73"/>
                  </a:lnTo>
                  <a:lnTo>
                    <a:pt x="143" y="62"/>
                  </a:lnTo>
                  <a:lnTo>
                    <a:pt x="140" y="51"/>
                  </a:lnTo>
                  <a:lnTo>
                    <a:pt x="136" y="42"/>
                  </a:lnTo>
                  <a:lnTo>
                    <a:pt x="131" y="33"/>
                  </a:lnTo>
                  <a:lnTo>
                    <a:pt x="126" y="25"/>
                  </a:lnTo>
                  <a:lnTo>
                    <a:pt x="120" y="18"/>
                  </a:lnTo>
                  <a:lnTo>
                    <a:pt x="113" y="12"/>
                  </a:lnTo>
                  <a:lnTo>
                    <a:pt x="106" y="8"/>
                  </a:lnTo>
                  <a:lnTo>
                    <a:pt x="99" y="6"/>
                  </a:lnTo>
                  <a:lnTo>
                    <a:pt x="92" y="4"/>
                  </a:lnTo>
                  <a:lnTo>
                    <a:pt x="85" y="2"/>
                  </a:lnTo>
                  <a:lnTo>
                    <a:pt x="78" y="1"/>
                  </a:lnTo>
                  <a:lnTo>
                    <a:pt x="71" y="0"/>
                  </a:lnTo>
                  <a:lnTo>
                    <a:pt x="64" y="0"/>
                  </a:lnTo>
                  <a:lnTo>
                    <a:pt x="57" y="0"/>
                  </a:lnTo>
                  <a:lnTo>
                    <a:pt x="51" y="1"/>
                  </a:lnTo>
                  <a:lnTo>
                    <a:pt x="45" y="5"/>
                  </a:lnTo>
                  <a:lnTo>
                    <a:pt x="39" y="7"/>
                  </a:lnTo>
                  <a:lnTo>
                    <a:pt x="34" y="11"/>
                  </a:lnTo>
                  <a:lnTo>
                    <a:pt x="24" y="19"/>
                  </a:lnTo>
                  <a:lnTo>
                    <a:pt x="16" y="30"/>
                  </a:lnTo>
                  <a:lnTo>
                    <a:pt x="12" y="36"/>
                  </a:lnTo>
                  <a:lnTo>
                    <a:pt x="9" y="42"/>
                  </a:lnTo>
                  <a:lnTo>
                    <a:pt x="7" y="48"/>
                  </a:lnTo>
                  <a:lnTo>
                    <a:pt x="4" y="55"/>
                  </a:lnTo>
                  <a:lnTo>
                    <a:pt x="3" y="61"/>
                  </a:lnTo>
                  <a:lnTo>
                    <a:pt x="1" y="68"/>
                  </a:lnTo>
                  <a:lnTo>
                    <a:pt x="0" y="77"/>
                  </a:lnTo>
                  <a:lnTo>
                    <a:pt x="0" y="84"/>
                  </a:lnTo>
                  <a:lnTo>
                    <a:pt x="1" y="92"/>
                  </a:lnTo>
                  <a:lnTo>
                    <a:pt x="2" y="101"/>
                  </a:lnTo>
                  <a:lnTo>
                    <a:pt x="3" y="109"/>
                  </a:lnTo>
                  <a:lnTo>
                    <a:pt x="6" y="117"/>
                  </a:lnTo>
                  <a:lnTo>
                    <a:pt x="9" y="125"/>
                  </a:lnTo>
                  <a:lnTo>
                    <a:pt x="12" y="132"/>
                  </a:lnTo>
                  <a:lnTo>
                    <a:pt x="17" y="139"/>
                  </a:lnTo>
                  <a:lnTo>
                    <a:pt x="21" y="145"/>
                  </a:lnTo>
                  <a:lnTo>
                    <a:pt x="26" y="151"/>
                  </a:lnTo>
                  <a:lnTo>
                    <a:pt x="32" y="156"/>
                  </a:lnTo>
                  <a:lnTo>
                    <a:pt x="38" y="159"/>
                  </a:lnTo>
                  <a:lnTo>
                    <a:pt x="45" y="163"/>
                  </a:lnTo>
                  <a:lnTo>
                    <a:pt x="52" y="166"/>
                  </a:lnTo>
                  <a:lnTo>
                    <a:pt x="59" y="169"/>
                  </a:lnTo>
                  <a:lnTo>
                    <a:pt x="66" y="170"/>
                  </a:lnTo>
                  <a:lnTo>
                    <a:pt x="73" y="170"/>
                  </a:lnTo>
                  <a:lnTo>
                    <a:pt x="80" y="170"/>
                  </a:lnTo>
                  <a:lnTo>
                    <a:pt x="88" y="169"/>
                  </a:lnTo>
                  <a:lnTo>
                    <a:pt x="94" y="166"/>
                  </a:lnTo>
                  <a:lnTo>
                    <a:pt x="101" y="163"/>
                  </a:lnTo>
                  <a:lnTo>
                    <a:pt x="107" y="159"/>
                  </a:lnTo>
                  <a:lnTo>
                    <a:pt x="113" y="156"/>
                  </a:lnTo>
                  <a:lnTo>
                    <a:pt x="119" y="151"/>
                  </a:lnTo>
                  <a:lnTo>
                    <a:pt x="124" y="145"/>
                  </a:lnTo>
                  <a:lnTo>
                    <a:pt x="129" y="139"/>
                  </a:lnTo>
                  <a:lnTo>
                    <a:pt x="133" y="132"/>
                  </a:lnTo>
                  <a:lnTo>
                    <a:pt x="136" y="125"/>
                  </a:lnTo>
                  <a:lnTo>
                    <a:pt x="139" y="117"/>
                  </a:lnTo>
                  <a:lnTo>
                    <a:pt x="142" y="109"/>
                  </a:lnTo>
                  <a:lnTo>
                    <a:pt x="144" y="101"/>
                  </a:lnTo>
                  <a:lnTo>
                    <a:pt x="145" y="92"/>
                  </a:lnTo>
                  <a:lnTo>
                    <a:pt x="145" y="84"/>
                  </a:lnTo>
                  <a:close/>
                  <a:moveTo>
                    <a:pt x="136" y="84"/>
                  </a:moveTo>
                  <a:lnTo>
                    <a:pt x="136" y="91"/>
                  </a:lnTo>
                  <a:lnTo>
                    <a:pt x="135" y="99"/>
                  </a:lnTo>
                  <a:lnTo>
                    <a:pt x="133" y="107"/>
                  </a:lnTo>
                  <a:lnTo>
                    <a:pt x="131" y="113"/>
                  </a:lnTo>
                  <a:lnTo>
                    <a:pt x="128" y="120"/>
                  </a:lnTo>
                  <a:lnTo>
                    <a:pt x="125" y="126"/>
                  </a:lnTo>
                  <a:lnTo>
                    <a:pt x="122" y="132"/>
                  </a:lnTo>
                  <a:lnTo>
                    <a:pt x="118" y="138"/>
                  </a:lnTo>
                  <a:lnTo>
                    <a:pt x="113" y="143"/>
                  </a:lnTo>
                  <a:lnTo>
                    <a:pt x="108" y="146"/>
                  </a:lnTo>
                  <a:lnTo>
                    <a:pt x="103" y="150"/>
                  </a:lnTo>
                  <a:lnTo>
                    <a:pt x="98" y="153"/>
                  </a:lnTo>
                  <a:lnTo>
                    <a:pt x="92" y="156"/>
                  </a:lnTo>
                  <a:lnTo>
                    <a:pt x="86" y="158"/>
                  </a:lnTo>
                  <a:lnTo>
                    <a:pt x="80" y="159"/>
                  </a:lnTo>
                  <a:lnTo>
                    <a:pt x="73" y="159"/>
                  </a:lnTo>
                  <a:lnTo>
                    <a:pt x="67" y="159"/>
                  </a:lnTo>
                  <a:lnTo>
                    <a:pt x="60" y="158"/>
                  </a:lnTo>
                  <a:lnTo>
                    <a:pt x="54" y="156"/>
                  </a:lnTo>
                  <a:lnTo>
                    <a:pt x="49" y="153"/>
                  </a:lnTo>
                  <a:lnTo>
                    <a:pt x="42" y="150"/>
                  </a:lnTo>
                  <a:lnTo>
                    <a:pt x="37" y="146"/>
                  </a:lnTo>
                  <a:lnTo>
                    <a:pt x="32" y="143"/>
                  </a:lnTo>
                  <a:lnTo>
                    <a:pt x="28" y="138"/>
                  </a:lnTo>
                  <a:lnTo>
                    <a:pt x="24" y="132"/>
                  </a:lnTo>
                  <a:lnTo>
                    <a:pt x="20" y="126"/>
                  </a:lnTo>
                  <a:lnTo>
                    <a:pt x="17" y="120"/>
                  </a:lnTo>
                  <a:lnTo>
                    <a:pt x="14" y="113"/>
                  </a:lnTo>
                  <a:lnTo>
                    <a:pt x="12" y="107"/>
                  </a:lnTo>
                  <a:lnTo>
                    <a:pt x="10" y="99"/>
                  </a:lnTo>
                  <a:lnTo>
                    <a:pt x="9" y="91"/>
                  </a:lnTo>
                  <a:lnTo>
                    <a:pt x="9" y="84"/>
                  </a:lnTo>
                  <a:lnTo>
                    <a:pt x="9" y="77"/>
                  </a:lnTo>
                  <a:lnTo>
                    <a:pt x="10" y="68"/>
                  </a:lnTo>
                  <a:lnTo>
                    <a:pt x="12" y="61"/>
                  </a:lnTo>
                  <a:lnTo>
                    <a:pt x="14" y="54"/>
                  </a:lnTo>
                  <a:lnTo>
                    <a:pt x="17" y="48"/>
                  </a:lnTo>
                  <a:lnTo>
                    <a:pt x="20" y="42"/>
                  </a:lnTo>
                  <a:lnTo>
                    <a:pt x="24" y="36"/>
                  </a:lnTo>
                  <a:lnTo>
                    <a:pt x="28" y="30"/>
                  </a:lnTo>
                  <a:lnTo>
                    <a:pt x="32" y="25"/>
                  </a:lnTo>
                  <a:lnTo>
                    <a:pt x="37" y="21"/>
                  </a:lnTo>
                  <a:lnTo>
                    <a:pt x="42" y="18"/>
                  </a:lnTo>
                  <a:lnTo>
                    <a:pt x="49" y="14"/>
                  </a:lnTo>
                  <a:lnTo>
                    <a:pt x="54" y="12"/>
                  </a:lnTo>
                  <a:lnTo>
                    <a:pt x="60" y="9"/>
                  </a:lnTo>
                  <a:lnTo>
                    <a:pt x="67" y="8"/>
                  </a:lnTo>
                  <a:lnTo>
                    <a:pt x="73" y="8"/>
                  </a:lnTo>
                  <a:lnTo>
                    <a:pt x="80" y="8"/>
                  </a:lnTo>
                  <a:lnTo>
                    <a:pt x="86" y="9"/>
                  </a:lnTo>
                  <a:lnTo>
                    <a:pt x="92" y="12"/>
                  </a:lnTo>
                  <a:lnTo>
                    <a:pt x="98" y="14"/>
                  </a:lnTo>
                  <a:lnTo>
                    <a:pt x="103" y="18"/>
                  </a:lnTo>
                  <a:lnTo>
                    <a:pt x="108" y="21"/>
                  </a:lnTo>
                  <a:lnTo>
                    <a:pt x="113" y="25"/>
                  </a:lnTo>
                  <a:lnTo>
                    <a:pt x="118" y="30"/>
                  </a:lnTo>
                  <a:lnTo>
                    <a:pt x="122" y="36"/>
                  </a:lnTo>
                  <a:lnTo>
                    <a:pt x="125" y="42"/>
                  </a:lnTo>
                  <a:lnTo>
                    <a:pt x="128" y="48"/>
                  </a:lnTo>
                  <a:lnTo>
                    <a:pt x="131" y="54"/>
                  </a:lnTo>
                  <a:lnTo>
                    <a:pt x="133" y="61"/>
                  </a:lnTo>
                  <a:lnTo>
                    <a:pt x="135" y="68"/>
                  </a:lnTo>
                  <a:lnTo>
                    <a:pt x="136" y="77"/>
                  </a:lnTo>
                  <a:lnTo>
                    <a:pt x="136" y="84"/>
                  </a:lnTo>
                  <a:close/>
                </a:path>
              </a:pathLst>
            </a:custGeom>
            <a:solidFill>
              <a:srgbClr val="F8D7AC"/>
            </a:solidFill>
            <a:ln w="9525">
              <a:noFill/>
              <a:round/>
              <a:headEnd/>
              <a:tailEnd/>
            </a:ln>
          </p:spPr>
          <p:txBody>
            <a:bodyPr/>
            <a:lstStyle/>
            <a:p>
              <a:endParaRPr lang="zh-CN" altLang="en-US"/>
            </a:p>
          </p:txBody>
        </p:sp>
        <p:sp>
          <p:nvSpPr>
            <p:cNvPr id="253" name="Freeform 32"/>
            <p:cNvSpPr>
              <a:spLocks noEditPoints="1"/>
            </p:cNvSpPr>
            <p:nvPr/>
          </p:nvSpPr>
          <p:spPr bwMode="auto">
            <a:xfrm>
              <a:off x="1148" y="2646"/>
              <a:ext cx="27" cy="27"/>
            </a:xfrm>
            <a:custGeom>
              <a:avLst/>
              <a:gdLst>
                <a:gd name="T0" fmla="*/ 0 w 136"/>
                <a:gd name="T1" fmla="*/ 0 h 162"/>
                <a:gd name="T2" fmla="*/ 0 w 136"/>
                <a:gd name="T3" fmla="*/ 0 h 162"/>
                <a:gd name="T4" fmla="*/ 0 w 136"/>
                <a:gd name="T5" fmla="*/ 0 h 162"/>
                <a:gd name="T6" fmla="*/ 0 w 136"/>
                <a:gd name="T7" fmla="*/ 0 h 162"/>
                <a:gd name="T8" fmla="*/ 0 w 136"/>
                <a:gd name="T9" fmla="*/ 0 h 162"/>
                <a:gd name="T10" fmla="*/ 0 w 136"/>
                <a:gd name="T11" fmla="*/ 0 h 162"/>
                <a:gd name="T12" fmla="*/ 0 w 136"/>
                <a:gd name="T13" fmla="*/ 0 h 162"/>
                <a:gd name="T14" fmla="*/ 0 w 136"/>
                <a:gd name="T15" fmla="*/ 0 h 162"/>
                <a:gd name="T16" fmla="*/ 0 w 136"/>
                <a:gd name="T17" fmla="*/ 0 h 162"/>
                <a:gd name="T18" fmla="*/ 0 w 136"/>
                <a:gd name="T19" fmla="*/ 0 h 162"/>
                <a:gd name="T20" fmla="*/ 0 w 136"/>
                <a:gd name="T21" fmla="*/ 0 h 162"/>
                <a:gd name="T22" fmla="*/ 0 w 136"/>
                <a:gd name="T23" fmla="*/ 0 h 162"/>
                <a:gd name="T24" fmla="*/ 0 w 136"/>
                <a:gd name="T25" fmla="*/ 0 h 162"/>
                <a:gd name="T26" fmla="*/ 0 w 136"/>
                <a:gd name="T27" fmla="*/ 0 h 162"/>
                <a:gd name="T28" fmla="*/ 0 w 136"/>
                <a:gd name="T29" fmla="*/ 0 h 162"/>
                <a:gd name="T30" fmla="*/ 0 w 136"/>
                <a:gd name="T31" fmla="*/ 0 h 162"/>
                <a:gd name="T32" fmla="*/ 0 w 136"/>
                <a:gd name="T33" fmla="*/ 0 h 162"/>
                <a:gd name="T34" fmla="*/ 0 w 136"/>
                <a:gd name="T35" fmla="*/ 0 h 162"/>
                <a:gd name="T36" fmla="*/ 0 w 136"/>
                <a:gd name="T37" fmla="*/ 0 h 162"/>
                <a:gd name="T38" fmla="*/ 0 w 136"/>
                <a:gd name="T39" fmla="*/ 0 h 162"/>
                <a:gd name="T40" fmla="*/ 0 w 136"/>
                <a:gd name="T41" fmla="*/ 0 h 162"/>
                <a:gd name="T42" fmla="*/ 0 w 136"/>
                <a:gd name="T43" fmla="*/ 0 h 162"/>
                <a:gd name="T44" fmla="*/ 0 w 136"/>
                <a:gd name="T45" fmla="*/ 0 h 162"/>
                <a:gd name="T46" fmla="*/ 0 w 136"/>
                <a:gd name="T47" fmla="*/ 0 h 162"/>
                <a:gd name="T48" fmla="*/ 0 w 136"/>
                <a:gd name="T49" fmla="*/ 0 h 162"/>
                <a:gd name="T50" fmla="*/ 0 w 136"/>
                <a:gd name="T51" fmla="*/ 0 h 162"/>
                <a:gd name="T52" fmla="*/ 0 w 136"/>
                <a:gd name="T53" fmla="*/ 0 h 162"/>
                <a:gd name="T54" fmla="*/ 0 w 136"/>
                <a:gd name="T55" fmla="*/ 0 h 162"/>
                <a:gd name="T56" fmla="*/ 0 w 136"/>
                <a:gd name="T57" fmla="*/ 0 h 162"/>
                <a:gd name="T58" fmla="*/ 0 w 136"/>
                <a:gd name="T59" fmla="*/ 0 h 162"/>
                <a:gd name="T60" fmla="*/ 0 w 136"/>
                <a:gd name="T61" fmla="*/ 0 h 162"/>
                <a:gd name="T62" fmla="*/ 0 w 136"/>
                <a:gd name="T63" fmla="*/ 0 h 162"/>
                <a:gd name="T64" fmla="*/ 0 w 136"/>
                <a:gd name="T65" fmla="*/ 0 h 162"/>
                <a:gd name="T66" fmla="*/ 0 w 136"/>
                <a:gd name="T67" fmla="*/ 0 h 162"/>
                <a:gd name="T68" fmla="*/ 0 w 136"/>
                <a:gd name="T69" fmla="*/ 0 h 162"/>
                <a:gd name="T70" fmla="*/ 0 w 136"/>
                <a:gd name="T71" fmla="*/ 0 h 162"/>
                <a:gd name="T72" fmla="*/ 0 w 136"/>
                <a:gd name="T73" fmla="*/ 0 h 162"/>
                <a:gd name="T74" fmla="*/ 0 w 136"/>
                <a:gd name="T75" fmla="*/ 0 h 162"/>
                <a:gd name="T76" fmla="*/ 0 w 136"/>
                <a:gd name="T77" fmla="*/ 0 h 162"/>
                <a:gd name="T78" fmla="*/ 0 w 136"/>
                <a:gd name="T79" fmla="*/ 0 h 162"/>
                <a:gd name="T80" fmla="*/ 0 w 136"/>
                <a:gd name="T81" fmla="*/ 0 h 162"/>
                <a:gd name="T82" fmla="*/ 0 w 136"/>
                <a:gd name="T83" fmla="*/ 0 h 162"/>
                <a:gd name="T84" fmla="*/ 0 w 136"/>
                <a:gd name="T85" fmla="*/ 0 h 1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6"/>
                <a:gd name="T130" fmla="*/ 0 h 162"/>
                <a:gd name="T131" fmla="*/ 136 w 136"/>
                <a:gd name="T132" fmla="*/ 162 h 1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6" h="162">
                  <a:moveTo>
                    <a:pt x="136" y="82"/>
                  </a:moveTo>
                  <a:lnTo>
                    <a:pt x="135" y="73"/>
                  </a:lnTo>
                  <a:lnTo>
                    <a:pt x="134" y="65"/>
                  </a:lnTo>
                  <a:lnTo>
                    <a:pt x="133" y="58"/>
                  </a:lnTo>
                  <a:lnTo>
                    <a:pt x="130" y="51"/>
                  </a:lnTo>
                  <a:lnTo>
                    <a:pt x="127" y="43"/>
                  </a:lnTo>
                  <a:lnTo>
                    <a:pt x="124" y="36"/>
                  </a:lnTo>
                  <a:lnTo>
                    <a:pt x="120" y="30"/>
                  </a:lnTo>
                  <a:lnTo>
                    <a:pt x="116" y="24"/>
                  </a:lnTo>
                  <a:lnTo>
                    <a:pt x="111" y="19"/>
                  </a:lnTo>
                  <a:lnTo>
                    <a:pt x="106" y="15"/>
                  </a:lnTo>
                  <a:lnTo>
                    <a:pt x="100" y="11"/>
                  </a:lnTo>
                  <a:lnTo>
                    <a:pt x="94" y="7"/>
                  </a:lnTo>
                  <a:lnTo>
                    <a:pt x="88" y="5"/>
                  </a:lnTo>
                  <a:lnTo>
                    <a:pt x="82" y="3"/>
                  </a:lnTo>
                  <a:lnTo>
                    <a:pt x="75" y="2"/>
                  </a:lnTo>
                  <a:lnTo>
                    <a:pt x="68" y="0"/>
                  </a:lnTo>
                  <a:lnTo>
                    <a:pt x="61" y="2"/>
                  </a:lnTo>
                  <a:lnTo>
                    <a:pt x="55" y="3"/>
                  </a:lnTo>
                  <a:lnTo>
                    <a:pt x="48" y="5"/>
                  </a:lnTo>
                  <a:lnTo>
                    <a:pt x="42" y="7"/>
                  </a:lnTo>
                  <a:lnTo>
                    <a:pt x="35" y="11"/>
                  </a:lnTo>
                  <a:lnTo>
                    <a:pt x="29" y="15"/>
                  </a:lnTo>
                  <a:lnTo>
                    <a:pt x="24" y="19"/>
                  </a:lnTo>
                  <a:lnTo>
                    <a:pt x="19" y="24"/>
                  </a:lnTo>
                  <a:lnTo>
                    <a:pt x="15" y="30"/>
                  </a:lnTo>
                  <a:lnTo>
                    <a:pt x="11" y="36"/>
                  </a:lnTo>
                  <a:lnTo>
                    <a:pt x="8" y="43"/>
                  </a:lnTo>
                  <a:lnTo>
                    <a:pt x="5" y="51"/>
                  </a:lnTo>
                  <a:lnTo>
                    <a:pt x="3" y="58"/>
                  </a:lnTo>
                  <a:lnTo>
                    <a:pt x="1" y="65"/>
                  </a:lnTo>
                  <a:lnTo>
                    <a:pt x="0" y="73"/>
                  </a:lnTo>
                  <a:lnTo>
                    <a:pt x="0" y="82"/>
                  </a:lnTo>
                  <a:lnTo>
                    <a:pt x="0" y="90"/>
                  </a:lnTo>
                  <a:lnTo>
                    <a:pt x="1" y="99"/>
                  </a:lnTo>
                  <a:lnTo>
                    <a:pt x="3" y="106"/>
                  </a:lnTo>
                  <a:lnTo>
                    <a:pt x="5" y="113"/>
                  </a:lnTo>
                  <a:lnTo>
                    <a:pt x="8" y="120"/>
                  </a:lnTo>
                  <a:lnTo>
                    <a:pt x="11" y="127"/>
                  </a:lnTo>
                  <a:lnTo>
                    <a:pt x="15" y="133"/>
                  </a:lnTo>
                  <a:lnTo>
                    <a:pt x="19" y="139"/>
                  </a:lnTo>
                  <a:lnTo>
                    <a:pt x="24" y="144"/>
                  </a:lnTo>
                  <a:lnTo>
                    <a:pt x="29" y="149"/>
                  </a:lnTo>
                  <a:lnTo>
                    <a:pt x="35" y="153"/>
                  </a:lnTo>
                  <a:lnTo>
                    <a:pt x="42" y="156"/>
                  </a:lnTo>
                  <a:lnTo>
                    <a:pt x="48" y="159"/>
                  </a:lnTo>
                  <a:lnTo>
                    <a:pt x="55" y="161"/>
                  </a:lnTo>
                  <a:lnTo>
                    <a:pt x="61" y="162"/>
                  </a:lnTo>
                  <a:lnTo>
                    <a:pt x="68" y="162"/>
                  </a:lnTo>
                  <a:lnTo>
                    <a:pt x="75" y="162"/>
                  </a:lnTo>
                  <a:lnTo>
                    <a:pt x="82" y="161"/>
                  </a:lnTo>
                  <a:lnTo>
                    <a:pt x="88" y="159"/>
                  </a:lnTo>
                  <a:lnTo>
                    <a:pt x="94" y="156"/>
                  </a:lnTo>
                  <a:lnTo>
                    <a:pt x="100" y="153"/>
                  </a:lnTo>
                  <a:lnTo>
                    <a:pt x="106" y="149"/>
                  </a:lnTo>
                  <a:lnTo>
                    <a:pt x="111" y="144"/>
                  </a:lnTo>
                  <a:lnTo>
                    <a:pt x="116" y="139"/>
                  </a:lnTo>
                  <a:lnTo>
                    <a:pt x="120" y="133"/>
                  </a:lnTo>
                  <a:lnTo>
                    <a:pt x="124" y="127"/>
                  </a:lnTo>
                  <a:lnTo>
                    <a:pt x="127" y="120"/>
                  </a:lnTo>
                  <a:lnTo>
                    <a:pt x="130" y="113"/>
                  </a:lnTo>
                  <a:lnTo>
                    <a:pt x="133" y="106"/>
                  </a:lnTo>
                  <a:lnTo>
                    <a:pt x="134" y="99"/>
                  </a:lnTo>
                  <a:lnTo>
                    <a:pt x="135" y="90"/>
                  </a:lnTo>
                  <a:lnTo>
                    <a:pt x="136" y="82"/>
                  </a:lnTo>
                  <a:close/>
                  <a:moveTo>
                    <a:pt x="127" y="82"/>
                  </a:moveTo>
                  <a:lnTo>
                    <a:pt x="126" y="89"/>
                  </a:lnTo>
                  <a:lnTo>
                    <a:pt x="125" y="96"/>
                  </a:lnTo>
                  <a:lnTo>
                    <a:pt x="124" y="102"/>
                  </a:lnTo>
                  <a:lnTo>
                    <a:pt x="122" y="109"/>
                  </a:lnTo>
                  <a:lnTo>
                    <a:pt x="120" y="115"/>
                  </a:lnTo>
                  <a:lnTo>
                    <a:pt x="117" y="121"/>
                  </a:lnTo>
                  <a:lnTo>
                    <a:pt x="113" y="126"/>
                  </a:lnTo>
                  <a:lnTo>
                    <a:pt x="109" y="131"/>
                  </a:lnTo>
                  <a:lnTo>
                    <a:pt x="105" y="136"/>
                  </a:lnTo>
                  <a:lnTo>
                    <a:pt x="101" y="141"/>
                  </a:lnTo>
                  <a:lnTo>
                    <a:pt x="96" y="143"/>
                  </a:lnTo>
                  <a:lnTo>
                    <a:pt x="91" y="147"/>
                  </a:lnTo>
                  <a:lnTo>
                    <a:pt x="85" y="149"/>
                  </a:lnTo>
                  <a:lnTo>
                    <a:pt x="80" y="150"/>
                  </a:lnTo>
                  <a:lnTo>
                    <a:pt x="74" y="151"/>
                  </a:lnTo>
                  <a:lnTo>
                    <a:pt x="68" y="151"/>
                  </a:lnTo>
                  <a:lnTo>
                    <a:pt x="62" y="151"/>
                  </a:lnTo>
                  <a:lnTo>
                    <a:pt x="56" y="150"/>
                  </a:lnTo>
                  <a:lnTo>
                    <a:pt x="51" y="149"/>
                  </a:lnTo>
                  <a:lnTo>
                    <a:pt x="45" y="147"/>
                  </a:lnTo>
                  <a:lnTo>
                    <a:pt x="40" y="143"/>
                  </a:lnTo>
                  <a:lnTo>
                    <a:pt x="34" y="141"/>
                  </a:lnTo>
                  <a:lnTo>
                    <a:pt x="30" y="136"/>
                  </a:lnTo>
                  <a:lnTo>
                    <a:pt x="26" y="131"/>
                  </a:lnTo>
                  <a:lnTo>
                    <a:pt x="22" y="126"/>
                  </a:lnTo>
                  <a:lnTo>
                    <a:pt x="19" y="121"/>
                  </a:lnTo>
                  <a:lnTo>
                    <a:pt x="16" y="115"/>
                  </a:lnTo>
                  <a:lnTo>
                    <a:pt x="13" y="109"/>
                  </a:lnTo>
                  <a:lnTo>
                    <a:pt x="11" y="102"/>
                  </a:lnTo>
                  <a:lnTo>
                    <a:pt x="10" y="96"/>
                  </a:lnTo>
                  <a:lnTo>
                    <a:pt x="9" y="89"/>
                  </a:lnTo>
                  <a:lnTo>
                    <a:pt x="9" y="82"/>
                  </a:lnTo>
                  <a:lnTo>
                    <a:pt x="9" y="75"/>
                  </a:lnTo>
                  <a:lnTo>
                    <a:pt x="10" y="67"/>
                  </a:lnTo>
                  <a:lnTo>
                    <a:pt x="11" y="61"/>
                  </a:lnTo>
                  <a:lnTo>
                    <a:pt x="13" y="54"/>
                  </a:lnTo>
                  <a:lnTo>
                    <a:pt x="16" y="48"/>
                  </a:lnTo>
                  <a:lnTo>
                    <a:pt x="19" y="42"/>
                  </a:lnTo>
                  <a:lnTo>
                    <a:pt x="22" y="37"/>
                  </a:lnTo>
                  <a:lnTo>
                    <a:pt x="26" y="33"/>
                  </a:lnTo>
                  <a:lnTo>
                    <a:pt x="30" y="28"/>
                  </a:lnTo>
                  <a:lnTo>
                    <a:pt x="34" y="23"/>
                  </a:lnTo>
                  <a:lnTo>
                    <a:pt x="40" y="21"/>
                  </a:lnTo>
                  <a:lnTo>
                    <a:pt x="45" y="17"/>
                  </a:lnTo>
                  <a:lnTo>
                    <a:pt x="51" y="15"/>
                  </a:lnTo>
                  <a:lnTo>
                    <a:pt x="56" y="13"/>
                  </a:lnTo>
                  <a:lnTo>
                    <a:pt x="62" y="12"/>
                  </a:lnTo>
                  <a:lnTo>
                    <a:pt x="68" y="11"/>
                  </a:lnTo>
                  <a:lnTo>
                    <a:pt x="74" y="12"/>
                  </a:lnTo>
                  <a:lnTo>
                    <a:pt x="80" y="13"/>
                  </a:lnTo>
                  <a:lnTo>
                    <a:pt x="85" y="15"/>
                  </a:lnTo>
                  <a:lnTo>
                    <a:pt x="91" y="17"/>
                  </a:lnTo>
                  <a:lnTo>
                    <a:pt x="96" y="21"/>
                  </a:lnTo>
                  <a:lnTo>
                    <a:pt x="101" y="23"/>
                  </a:lnTo>
                  <a:lnTo>
                    <a:pt x="105" y="28"/>
                  </a:lnTo>
                  <a:lnTo>
                    <a:pt x="109" y="33"/>
                  </a:lnTo>
                  <a:lnTo>
                    <a:pt x="113" y="37"/>
                  </a:lnTo>
                  <a:lnTo>
                    <a:pt x="117" y="42"/>
                  </a:lnTo>
                  <a:lnTo>
                    <a:pt x="120" y="48"/>
                  </a:lnTo>
                  <a:lnTo>
                    <a:pt x="122" y="54"/>
                  </a:lnTo>
                  <a:lnTo>
                    <a:pt x="124" y="61"/>
                  </a:lnTo>
                  <a:lnTo>
                    <a:pt x="125" y="67"/>
                  </a:lnTo>
                  <a:lnTo>
                    <a:pt x="126" y="75"/>
                  </a:lnTo>
                  <a:lnTo>
                    <a:pt x="127" y="82"/>
                  </a:lnTo>
                  <a:close/>
                </a:path>
              </a:pathLst>
            </a:custGeom>
            <a:solidFill>
              <a:srgbClr val="F9DAB0"/>
            </a:solidFill>
            <a:ln w="9525">
              <a:noFill/>
              <a:round/>
              <a:headEnd/>
              <a:tailEnd/>
            </a:ln>
          </p:spPr>
          <p:txBody>
            <a:bodyPr/>
            <a:lstStyle/>
            <a:p>
              <a:endParaRPr lang="zh-CN" altLang="en-US"/>
            </a:p>
          </p:txBody>
        </p:sp>
        <p:sp>
          <p:nvSpPr>
            <p:cNvPr id="254" name="Freeform 33"/>
            <p:cNvSpPr>
              <a:spLocks noEditPoints="1"/>
            </p:cNvSpPr>
            <p:nvPr/>
          </p:nvSpPr>
          <p:spPr bwMode="auto">
            <a:xfrm>
              <a:off x="1149" y="2647"/>
              <a:ext cx="25" cy="25"/>
            </a:xfrm>
            <a:custGeom>
              <a:avLst/>
              <a:gdLst>
                <a:gd name="T0" fmla="*/ 0 w 127"/>
                <a:gd name="T1" fmla="*/ 0 h 151"/>
                <a:gd name="T2" fmla="*/ 0 w 127"/>
                <a:gd name="T3" fmla="*/ 0 h 151"/>
                <a:gd name="T4" fmla="*/ 0 w 127"/>
                <a:gd name="T5" fmla="*/ 0 h 151"/>
                <a:gd name="T6" fmla="*/ 0 w 127"/>
                <a:gd name="T7" fmla="*/ 0 h 151"/>
                <a:gd name="T8" fmla="*/ 0 w 127"/>
                <a:gd name="T9" fmla="*/ 0 h 151"/>
                <a:gd name="T10" fmla="*/ 0 w 127"/>
                <a:gd name="T11" fmla="*/ 0 h 151"/>
                <a:gd name="T12" fmla="*/ 0 w 127"/>
                <a:gd name="T13" fmla="*/ 0 h 151"/>
                <a:gd name="T14" fmla="*/ 0 w 127"/>
                <a:gd name="T15" fmla="*/ 0 h 151"/>
                <a:gd name="T16" fmla="*/ 0 w 127"/>
                <a:gd name="T17" fmla="*/ 0 h 151"/>
                <a:gd name="T18" fmla="*/ 0 w 127"/>
                <a:gd name="T19" fmla="*/ 0 h 151"/>
                <a:gd name="T20" fmla="*/ 0 w 127"/>
                <a:gd name="T21" fmla="*/ 0 h 151"/>
                <a:gd name="T22" fmla="*/ 0 w 127"/>
                <a:gd name="T23" fmla="*/ 0 h 151"/>
                <a:gd name="T24" fmla="*/ 0 w 127"/>
                <a:gd name="T25" fmla="*/ 0 h 151"/>
                <a:gd name="T26" fmla="*/ 0 w 127"/>
                <a:gd name="T27" fmla="*/ 0 h 151"/>
                <a:gd name="T28" fmla="*/ 0 w 127"/>
                <a:gd name="T29" fmla="*/ 0 h 151"/>
                <a:gd name="T30" fmla="*/ 0 w 127"/>
                <a:gd name="T31" fmla="*/ 0 h 151"/>
                <a:gd name="T32" fmla="*/ 0 w 127"/>
                <a:gd name="T33" fmla="*/ 0 h 151"/>
                <a:gd name="T34" fmla="*/ 0 w 127"/>
                <a:gd name="T35" fmla="*/ 0 h 151"/>
                <a:gd name="T36" fmla="*/ 0 w 127"/>
                <a:gd name="T37" fmla="*/ 0 h 151"/>
                <a:gd name="T38" fmla="*/ 0 w 127"/>
                <a:gd name="T39" fmla="*/ 0 h 151"/>
                <a:gd name="T40" fmla="*/ 0 w 127"/>
                <a:gd name="T41" fmla="*/ 0 h 151"/>
                <a:gd name="T42" fmla="*/ 0 w 127"/>
                <a:gd name="T43" fmla="*/ 0 h 151"/>
                <a:gd name="T44" fmla="*/ 0 w 127"/>
                <a:gd name="T45" fmla="*/ 0 h 151"/>
                <a:gd name="T46" fmla="*/ 0 w 127"/>
                <a:gd name="T47" fmla="*/ 0 h 151"/>
                <a:gd name="T48" fmla="*/ 0 w 127"/>
                <a:gd name="T49" fmla="*/ 0 h 151"/>
                <a:gd name="T50" fmla="*/ 0 w 127"/>
                <a:gd name="T51" fmla="*/ 0 h 151"/>
                <a:gd name="T52" fmla="*/ 0 w 127"/>
                <a:gd name="T53" fmla="*/ 0 h 151"/>
                <a:gd name="T54" fmla="*/ 0 w 127"/>
                <a:gd name="T55" fmla="*/ 0 h 151"/>
                <a:gd name="T56" fmla="*/ 0 w 127"/>
                <a:gd name="T57" fmla="*/ 0 h 151"/>
                <a:gd name="T58" fmla="*/ 0 w 127"/>
                <a:gd name="T59" fmla="*/ 0 h 151"/>
                <a:gd name="T60" fmla="*/ 0 w 127"/>
                <a:gd name="T61" fmla="*/ 0 h 151"/>
                <a:gd name="T62" fmla="*/ 0 w 127"/>
                <a:gd name="T63" fmla="*/ 0 h 151"/>
                <a:gd name="T64" fmla="*/ 0 w 127"/>
                <a:gd name="T65" fmla="*/ 0 h 151"/>
                <a:gd name="T66" fmla="*/ 0 w 127"/>
                <a:gd name="T67" fmla="*/ 0 h 151"/>
                <a:gd name="T68" fmla="*/ 0 w 127"/>
                <a:gd name="T69" fmla="*/ 0 h 151"/>
                <a:gd name="T70" fmla="*/ 0 w 127"/>
                <a:gd name="T71" fmla="*/ 0 h 151"/>
                <a:gd name="T72" fmla="*/ 0 w 127"/>
                <a:gd name="T73" fmla="*/ 0 h 151"/>
                <a:gd name="T74" fmla="*/ 0 w 127"/>
                <a:gd name="T75" fmla="*/ 0 h 151"/>
                <a:gd name="T76" fmla="*/ 0 w 127"/>
                <a:gd name="T77" fmla="*/ 0 h 151"/>
                <a:gd name="T78" fmla="*/ 0 w 127"/>
                <a:gd name="T79" fmla="*/ 0 h 151"/>
                <a:gd name="T80" fmla="*/ 0 w 127"/>
                <a:gd name="T81" fmla="*/ 0 h 151"/>
                <a:gd name="T82" fmla="*/ 0 w 127"/>
                <a:gd name="T83" fmla="*/ 0 h 151"/>
                <a:gd name="T84" fmla="*/ 0 w 127"/>
                <a:gd name="T85" fmla="*/ 0 h 151"/>
                <a:gd name="T86" fmla="*/ 0 w 127"/>
                <a:gd name="T87" fmla="*/ 0 h 151"/>
                <a:gd name="T88" fmla="*/ 0 w 127"/>
                <a:gd name="T89" fmla="*/ 0 h 151"/>
                <a:gd name="T90" fmla="*/ 0 w 127"/>
                <a:gd name="T91" fmla="*/ 0 h 151"/>
                <a:gd name="T92" fmla="*/ 0 w 127"/>
                <a:gd name="T93" fmla="*/ 0 h 151"/>
                <a:gd name="T94" fmla="*/ 0 w 127"/>
                <a:gd name="T95" fmla="*/ 0 h 151"/>
                <a:gd name="T96" fmla="*/ 0 w 127"/>
                <a:gd name="T97" fmla="*/ 0 h 151"/>
                <a:gd name="T98" fmla="*/ 0 w 127"/>
                <a:gd name="T99" fmla="*/ 0 h 151"/>
                <a:gd name="T100" fmla="*/ 0 w 127"/>
                <a:gd name="T101" fmla="*/ 0 h 151"/>
                <a:gd name="T102" fmla="*/ 0 w 127"/>
                <a:gd name="T103" fmla="*/ 0 h 151"/>
                <a:gd name="T104" fmla="*/ 0 w 127"/>
                <a:gd name="T105" fmla="*/ 0 h 151"/>
                <a:gd name="T106" fmla="*/ 0 w 127"/>
                <a:gd name="T107" fmla="*/ 0 h 151"/>
                <a:gd name="T108" fmla="*/ 0 w 127"/>
                <a:gd name="T109" fmla="*/ 0 h 151"/>
                <a:gd name="T110" fmla="*/ 0 w 127"/>
                <a:gd name="T111" fmla="*/ 0 h 151"/>
                <a:gd name="T112" fmla="*/ 0 w 127"/>
                <a:gd name="T113" fmla="*/ 0 h 151"/>
                <a:gd name="T114" fmla="*/ 0 w 127"/>
                <a:gd name="T115" fmla="*/ 0 h 151"/>
                <a:gd name="T116" fmla="*/ 0 w 127"/>
                <a:gd name="T117" fmla="*/ 0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
                <a:gd name="T178" fmla="*/ 0 h 151"/>
                <a:gd name="T179" fmla="*/ 127 w 127"/>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 h="151">
                  <a:moveTo>
                    <a:pt x="127" y="76"/>
                  </a:moveTo>
                  <a:lnTo>
                    <a:pt x="127" y="69"/>
                  </a:lnTo>
                  <a:lnTo>
                    <a:pt x="126" y="60"/>
                  </a:lnTo>
                  <a:lnTo>
                    <a:pt x="124" y="53"/>
                  </a:lnTo>
                  <a:lnTo>
                    <a:pt x="122" y="46"/>
                  </a:lnTo>
                  <a:lnTo>
                    <a:pt x="119" y="40"/>
                  </a:lnTo>
                  <a:lnTo>
                    <a:pt x="116" y="34"/>
                  </a:lnTo>
                  <a:lnTo>
                    <a:pt x="113" y="28"/>
                  </a:lnTo>
                  <a:lnTo>
                    <a:pt x="109" y="22"/>
                  </a:lnTo>
                  <a:lnTo>
                    <a:pt x="104" y="17"/>
                  </a:lnTo>
                  <a:lnTo>
                    <a:pt x="99" y="13"/>
                  </a:lnTo>
                  <a:lnTo>
                    <a:pt x="94" y="10"/>
                  </a:lnTo>
                  <a:lnTo>
                    <a:pt x="89" y="6"/>
                  </a:lnTo>
                  <a:lnTo>
                    <a:pt x="83" y="4"/>
                  </a:lnTo>
                  <a:lnTo>
                    <a:pt x="77" y="1"/>
                  </a:lnTo>
                  <a:lnTo>
                    <a:pt x="71" y="0"/>
                  </a:lnTo>
                  <a:lnTo>
                    <a:pt x="64" y="0"/>
                  </a:lnTo>
                  <a:lnTo>
                    <a:pt x="58" y="0"/>
                  </a:lnTo>
                  <a:lnTo>
                    <a:pt x="51" y="1"/>
                  </a:lnTo>
                  <a:lnTo>
                    <a:pt x="45" y="4"/>
                  </a:lnTo>
                  <a:lnTo>
                    <a:pt x="40" y="6"/>
                  </a:lnTo>
                  <a:lnTo>
                    <a:pt x="33" y="10"/>
                  </a:lnTo>
                  <a:lnTo>
                    <a:pt x="28" y="13"/>
                  </a:lnTo>
                  <a:lnTo>
                    <a:pt x="23" y="17"/>
                  </a:lnTo>
                  <a:lnTo>
                    <a:pt x="19" y="22"/>
                  </a:lnTo>
                  <a:lnTo>
                    <a:pt x="15" y="28"/>
                  </a:lnTo>
                  <a:lnTo>
                    <a:pt x="11" y="34"/>
                  </a:lnTo>
                  <a:lnTo>
                    <a:pt x="8" y="40"/>
                  </a:lnTo>
                  <a:lnTo>
                    <a:pt x="5" y="46"/>
                  </a:lnTo>
                  <a:lnTo>
                    <a:pt x="3" y="53"/>
                  </a:lnTo>
                  <a:lnTo>
                    <a:pt x="1" y="60"/>
                  </a:lnTo>
                  <a:lnTo>
                    <a:pt x="0" y="69"/>
                  </a:lnTo>
                  <a:lnTo>
                    <a:pt x="0" y="76"/>
                  </a:lnTo>
                  <a:lnTo>
                    <a:pt x="0" y="83"/>
                  </a:lnTo>
                  <a:lnTo>
                    <a:pt x="1" y="91"/>
                  </a:lnTo>
                  <a:lnTo>
                    <a:pt x="3" y="99"/>
                  </a:lnTo>
                  <a:lnTo>
                    <a:pt x="5" y="105"/>
                  </a:lnTo>
                  <a:lnTo>
                    <a:pt x="8" y="112"/>
                  </a:lnTo>
                  <a:lnTo>
                    <a:pt x="11" y="118"/>
                  </a:lnTo>
                  <a:lnTo>
                    <a:pt x="15" y="124"/>
                  </a:lnTo>
                  <a:lnTo>
                    <a:pt x="19" y="130"/>
                  </a:lnTo>
                  <a:lnTo>
                    <a:pt x="23" y="135"/>
                  </a:lnTo>
                  <a:lnTo>
                    <a:pt x="28" y="138"/>
                  </a:lnTo>
                  <a:lnTo>
                    <a:pt x="33" y="142"/>
                  </a:lnTo>
                  <a:lnTo>
                    <a:pt x="40" y="145"/>
                  </a:lnTo>
                  <a:lnTo>
                    <a:pt x="45" y="148"/>
                  </a:lnTo>
                  <a:lnTo>
                    <a:pt x="51" y="150"/>
                  </a:lnTo>
                  <a:lnTo>
                    <a:pt x="58" y="151"/>
                  </a:lnTo>
                  <a:lnTo>
                    <a:pt x="64" y="151"/>
                  </a:lnTo>
                  <a:lnTo>
                    <a:pt x="71" y="151"/>
                  </a:lnTo>
                  <a:lnTo>
                    <a:pt x="77" y="150"/>
                  </a:lnTo>
                  <a:lnTo>
                    <a:pt x="83" y="148"/>
                  </a:lnTo>
                  <a:lnTo>
                    <a:pt x="89" y="145"/>
                  </a:lnTo>
                  <a:lnTo>
                    <a:pt x="94" y="142"/>
                  </a:lnTo>
                  <a:lnTo>
                    <a:pt x="99" y="138"/>
                  </a:lnTo>
                  <a:lnTo>
                    <a:pt x="104" y="135"/>
                  </a:lnTo>
                  <a:lnTo>
                    <a:pt x="109" y="130"/>
                  </a:lnTo>
                  <a:lnTo>
                    <a:pt x="113" y="124"/>
                  </a:lnTo>
                  <a:lnTo>
                    <a:pt x="116" y="118"/>
                  </a:lnTo>
                  <a:lnTo>
                    <a:pt x="119" y="112"/>
                  </a:lnTo>
                  <a:lnTo>
                    <a:pt x="122" y="105"/>
                  </a:lnTo>
                  <a:lnTo>
                    <a:pt x="124" y="99"/>
                  </a:lnTo>
                  <a:lnTo>
                    <a:pt x="126" y="91"/>
                  </a:lnTo>
                  <a:lnTo>
                    <a:pt x="127" y="83"/>
                  </a:lnTo>
                  <a:lnTo>
                    <a:pt x="127" y="76"/>
                  </a:lnTo>
                  <a:close/>
                  <a:moveTo>
                    <a:pt x="118" y="76"/>
                  </a:moveTo>
                  <a:lnTo>
                    <a:pt x="118" y="82"/>
                  </a:lnTo>
                  <a:lnTo>
                    <a:pt x="117" y="89"/>
                  </a:lnTo>
                  <a:lnTo>
                    <a:pt x="116" y="95"/>
                  </a:lnTo>
                  <a:lnTo>
                    <a:pt x="114" y="101"/>
                  </a:lnTo>
                  <a:lnTo>
                    <a:pt x="109" y="112"/>
                  </a:lnTo>
                  <a:lnTo>
                    <a:pt x="102" y="121"/>
                  </a:lnTo>
                  <a:lnTo>
                    <a:pt x="94" y="130"/>
                  </a:lnTo>
                  <a:lnTo>
                    <a:pt x="85" y="136"/>
                  </a:lnTo>
                  <a:lnTo>
                    <a:pt x="80" y="138"/>
                  </a:lnTo>
                  <a:lnTo>
                    <a:pt x="75" y="139"/>
                  </a:lnTo>
                  <a:lnTo>
                    <a:pt x="70" y="141"/>
                  </a:lnTo>
                  <a:lnTo>
                    <a:pt x="64" y="141"/>
                  </a:lnTo>
                  <a:lnTo>
                    <a:pt x="59" y="141"/>
                  </a:lnTo>
                  <a:lnTo>
                    <a:pt x="53" y="139"/>
                  </a:lnTo>
                  <a:lnTo>
                    <a:pt x="48" y="138"/>
                  </a:lnTo>
                  <a:lnTo>
                    <a:pt x="43" y="136"/>
                  </a:lnTo>
                  <a:lnTo>
                    <a:pt x="38" y="132"/>
                  </a:lnTo>
                  <a:lnTo>
                    <a:pt x="33" y="130"/>
                  </a:lnTo>
                  <a:lnTo>
                    <a:pt x="29" y="126"/>
                  </a:lnTo>
                  <a:lnTo>
                    <a:pt x="25" y="121"/>
                  </a:lnTo>
                  <a:lnTo>
                    <a:pt x="21" y="117"/>
                  </a:lnTo>
                  <a:lnTo>
                    <a:pt x="18" y="112"/>
                  </a:lnTo>
                  <a:lnTo>
                    <a:pt x="16" y="107"/>
                  </a:lnTo>
                  <a:lnTo>
                    <a:pt x="13" y="101"/>
                  </a:lnTo>
                  <a:lnTo>
                    <a:pt x="12" y="95"/>
                  </a:lnTo>
                  <a:lnTo>
                    <a:pt x="10" y="89"/>
                  </a:lnTo>
                  <a:lnTo>
                    <a:pt x="9" y="82"/>
                  </a:lnTo>
                  <a:lnTo>
                    <a:pt x="9" y="76"/>
                  </a:lnTo>
                  <a:lnTo>
                    <a:pt x="9" y="69"/>
                  </a:lnTo>
                  <a:lnTo>
                    <a:pt x="10" y="63"/>
                  </a:lnTo>
                  <a:lnTo>
                    <a:pt x="12" y="57"/>
                  </a:lnTo>
                  <a:lnTo>
                    <a:pt x="13" y="51"/>
                  </a:lnTo>
                  <a:lnTo>
                    <a:pt x="18" y="40"/>
                  </a:lnTo>
                  <a:lnTo>
                    <a:pt x="25" y="30"/>
                  </a:lnTo>
                  <a:lnTo>
                    <a:pt x="33" y="22"/>
                  </a:lnTo>
                  <a:lnTo>
                    <a:pt x="43" y="16"/>
                  </a:lnTo>
                  <a:lnTo>
                    <a:pt x="48" y="13"/>
                  </a:lnTo>
                  <a:lnTo>
                    <a:pt x="53" y="12"/>
                  </a:lnTo>
                  <a:lnTo>
                    <a:pt x="59" y="11"/>
                  </a:lnTo>
                  <a:lnTo>
                    <a:pt x="64" y="11"/>
                  </a:lnTo>
                  <a:lnTo>
                    <a:pt x="70" y="11"/>
                  </a:lnTo>
                  <a:lnTo>
                    <a:pt x="75" y="12"/>
                  </a:lnTo>
                  <a:lnTo>
                    <a:pt x="80" y="13"/>
                  </a:lnTo>
                  <a:lnTo>
                    <a:pt x="85" y="16"/>
                  </a:lnTo>
                  <a:lnTo>
                    <a:pt x="94" y="22"/>
                  </a:lnTo>
                  <a:lnTo>
                    <a:pt x="102" y="30"/>
                  </a:lnTo>
                  <a:lnTo>
                    <a:pt x="109" y="40"/>
                  </a:lnTo>
                  <a:lnTo>
                    <a:pt x="114" y="51"/>
                  </a:lnTo>
                  <a:lnTo>
                    <a:pt x="116" y="57"/>
                  </a:lnTo>
                  <a:lnTo>
                    <a:pt x="117" y="63"/>
                  </a:lnTo>
                  <a:lnTo>
                    <a:pt x="118" y="69"/>
                  </a:lnTo>
                  <a:lnTo>
                    <a:pt x="118" y="76"/>
                  </a:lnTo>
                  <a:close/>
                </a:path>
              </a:pathLst>
            </a:custGeom>
            <a:solidFill>
              <a:srgbClr val="F9DDB1"/>
            </a:solidFill>
            <a:ln w="9525">
              <a:noFill/>
              <a:round/>
              <a:headEnd/>
              <a:tailEnd/>
            </a:ln>
          </p:spPr>
          <p:txBody>
            <a:bodyPr/>
            <a:lstStyle/>
            <a:p>
              <a:endParaRPr lang="zh-CN" altLang="en-US"/>
            </a:p>
          </p:txBody>
        </p:sp>
        <p:sp>
          <p:nvSpPr>
            <p:cNvPr id="255" name="Freeform 34"/>
            <p:cNvSpPr>
              <a:spLocks noEditPoints="1"/>
            </p:cNvSpPr>
            <p:nvPr/>
          </p:nvSpPr>
          <p:spPr bwMode="auto">
            <a:xfrm>
              <a:off x="1150" y="2648"/>
              <a:ext cx="23" cy="23"/>
            </a:xfrm>
            <a:custGeom>
              <a:avLst/>
              <a:gdLst>
                <a:gd name="T0" fmla="*/ 0 w 118"/>
                <a:gd name="T1" fmla="*/ 0 h 140"/>
                <a:gd name="T2" fmla="*/ 0 w 118"/>
                <a:gd name="T3" fmla="*/ 0 h 140"/>
                <a:gd name="T4" fmla="*/ 0 w 118"/>
                <a:gd name="T5" fmla="*/ 0 h 140"/>
                <a:gd name="T6" fmla="*/ 0 w 118"/>
                <a:gd name="T7" fmla="*/ 0 h 140"/>
                <a:gd name="T8" fmla="*/ 0 w 118"/>
                <a:gd name="T9" fmla="*/ 0 h 140"/>
                <a:gd name="T10" fmla="*/ 0 w 118"/>
                <a:gd name="T11" fmla="*/ 0 h 140"/>
                <a:gd name="T12" fmla="*/ 0 w 118"/>
                <a:gd name="T13" fmla="*/ 0 h 140"/>
                <a:gd name="T14" fmla="*/ 0 w 118"/>
                <a:gd name="T15" fmla="*/ 0 h 140"/>
                <a:gd name="T16" fmla="*/ 0 w 118"/>
                <a:gd name="T17" fmla="*/ 0 h 140"/>
                <a:gd name="T18" fmla="*/ 0 w 118"/>
                <a:gd name="T19" fmla="*/ 0 h 140"/>
                <a:gd name="T20" fmla="*/ 0 w 118"/>
                <a:gd name="T21" fmla="*/ 0 h 140"/>
                <a:gd name="T22" fmla="*/ 0 w 118"/>
                <a:gd name="T23" fmla="*/ 0 h 140"/>
                <a:gd name="T24" fmla="*/ 0 w 118"/>
                <a:gd name="T25" fmla="*/ 0 h 140"/>
                <a:gd name="T26" fmla="*/ 0 w 118"/>
                <a:gd name="T27" fmla="*/ 0 h 140"/>
                <a:gd name="T28" fmla="*/ 0 w 118"/>
                <a:gd name="T29" fmla="*/ 0 h 140"/>
                <a:gd name="T30" fmla="*/ 0 w 118"/>
                <a:gd name="T31" fmla="*/ 0 h 140"/>
                <a:gd name="T32" fmla="*/ 0 w 118"/>
                <a:gd name="T33" fmla="*/ 0 h 140"/>
                <a:gd name="T34" fmla="*/ 0 w 118"/>
                <a:gd name="T35" fmla="*/ 0 h 140"/>
                <a:gd name="T36" fmla="*/ 0 w 118"/>
                <a:gd name="T37" fmla="*/ 0 h 140"/>
                <a:gd name="T38" fmla="*/ 0 w 118"/>
                <a:gd name="T39" fmla="*/ 0 h 140"/>
                <a:gd name="T40" fmla="*/ 0 w 118"/>
                <a:gd name="T41" fmla="*/ 0 h 140"/>
                <a:gd name="T42" fmla="*/ 0 w 118"/>
                <a:gd name="T43" fmla="*/ 0 h 140"/>
                <a:gd name="T44" fmla="*/ 0 w 118"/>
                <a:gd name="T45" fmla="*/ 0 h 140"/>
                <a:gd name="T46" fmla="*/ 0 w 118"/>
                <a:gd name="T47" fmla="*/ 0 h 140"/>
                <a:gd name="T48" fmla="*/ 0 w 118"/>
                <a:gd name="T49" fmla="*/ 0 h 140"/>
                <a:gd name="T50" fmla="*/ 0 w 118"/>
                <a:gd name="T51" fmla="*/ 0 h 140"/>
                <a:gd name="T52" fmla="*/ 0 w 118"/>
                <a:gd name="T53" fmla="*/ 0 h 140"/>
                <a:gd name="T54" fmla="*/ 0 w 118"/>
                <a:gd name="T55" fmla="*/ 0 h 140"/>
                <a:gd name="T56" fmla="*/ 0 w 118"/>
                <a:gd name="T57" fmla="*/ 0 h 140"/>
                <a:gd name="T58" fmla="*/ 0 w 118"/>
                <a:gd name="T59" fmla="*/ 0 h 140"/>
                <a:gd name="T60" fmla="*/ 0 w 118"/>
                <a:gd name="T61" fmla="*/ 0 h 140"/>
                <a:gd name="T62" fmla="*/ 0 w 118"/>
                <a:gd name="T63" fmla="*/ 0 h 140"/>
                <a:gd name="T64" fmla="*/ 0 w 118"/>
                <a:gd name="T65" fmla="*/ 0 h 140"/>
                <a:gd name="T66" fmla="*/ 0 w 118"/>
                <a:gd name="T67" fmla="*/ 0 h 140"/>
                <a:gd name="T68" fmla="*/ 0 w 118"/>
                <a:gd name="T69" fmla="*/ 0 h 140"/>
                <a:gd name="T70" fmla="*/ 0 w 118"/>
                <a:gd name="T71" fmla="*/ 0 h 140"/>
                <a:gd name="T72" fmla="*/ 0 w 118"/>
                <a:gd name="T73" fmla="*/ 0 h 140"/>
                <a:gd name="T74" fmla="*/ 0 w 118"/>
                <a:gd name="T75" fmla="*/ 0 h 140"/>
                <a:gd name="T76" fmla="*/ 0 w 118"/>
                <a:gd name="T77" fmla="*/ 0 h 140"/>
                <a:gd name="T78" fmla="*/ 0 w 118"/>
                <a:gd name="T79" fmla="*/ 0 h 140"/>
                <a:gd name="T80" fmla="*/ 0 w 118"/>
                <a:gd name="T81" fmla="*/ 0 h 140"/>
                <a:gd name="T82" fmla="*/ 0 w 118"/>
                <a:gd name="T83" fmla="*/ 0 h 140"/>
                <a:gd name="T84" fmla="*/ 0 w 118"/>
                <a:gd name="T85" fmla="*/ 0 h 140"/>
                <a:gd name="T86" fmla="*/ 0 w 118"/>
                <a:gd name="T87" fmla="*/ 0 h 140"/>
                <a:gd name="T88" fmla="*/ 0 w 118"/>
                <a:gd name="T89" fmla="*/ 0 h 140"/>
                <a:gd name="T90" fmla="*/ 0 w 118"/>
                <a:gd name="T91" fmla="*/ 0 h 140"/>
                <a:gd name="T92" fmla="*/ 0 w 118"/>
                <a:gd name="T93" fmla="*/ 0 h 140"/>
                <a:gd name="T94" fmla="*/ 0 w 118"/>
                <a:gd name="T95" fmla="*/ 0 h 140"/>
                <a:gd name="T96" fmla="*/ 0 w 118"/>
                <a:gd name="T97" fmla="*/ 0 h 1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
                <a:gd name="T148" fmla="*/ 0 h 140"/>
                <a:gd name="T149" fmla="*/ 118 w 118"/>
                <a:gd name="T150" fmla="*/ 140 h 1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 h="140">
                  <a:moveTo>
                    <a:pt x="118" y="71"/>
                  </a:moveTo>
                  <a:lnTo>
                    <a:pt x="117" y="64"/>
                  </a:lnTo>
                  <a:lnTo>
                    <a:pt x="116" y="56"/>
                  </a:lnTo>
                  <a:lnTo>
                    <a:pt x="115" y="50"/>
                  </a:lnTo>
                  <a:lnTo>
                    <a:pt x="113" y="43"/>
                  </a:lnTo>
                  <a:lnTo>
                    <a:pt x="110" y="37"/>
                  </a:lnTo>
                  <a:lnTo>
                    <a:pt x="108" y="31"/>
                  </a:lnTo>
                  <a:lnTo>
                    <a:pt x="104" y="26"/>
                  </a:lnTo>
                  <a:lnTo>
                    <a:pt x="100" y="22"/>
                  </a:lnTo>
                  <a:lnTo>
                    <a:pt x="96" y="17"/>
                  </a:lnTo>
                  <a:lnTo>
                    <a:pt x="92" y="12"/>
                  </a:lnTo>
                  <a:lnTo>
                    <a:pt x="87" y="10"/>
                  </a:lnTo>
                  <a:lnTo>
                    <a:pt x="82" y="6"/>
                  </a:lnTo>
                  <a:lnTo>
                    <a:pt x="76" y="4"/>
                  </a:lnTo>
                  <a:lnTo>
                    <a:pt x="71" y="2"/>
                  </a:lnTo>
                  <a:lnTo>
                    <a:pt x="65" y="1"/>
                  </a:lnTo>
                  <a:lnTo>
                    <a:pt x="59" y="0"/>
                  </a:lnTo>
                  <a:lnTo>
                    <a:pt x="53" y="1"/>
                  </a:lnTo>
                  <a:lnTo>
                    <a:pt x="47" y="2"/>
                  </a:lnTo>
                  <a:lnTo>
                    <a:pt x="42" y="4"/>
                  </a:lnTo>
                  <a:lnTo>
                    <a:pt x="36" y="6"/>
                  </a:lnTo>
                  <a:lnTo>
                    <a:pt x="31" y="10"/>
                  </a:lnTo>
                  <a:lnTo>
                    <a:pt x="25" y="12"/>
                  </a:lnTo>
                  <a:lnTo>
                    <a:pt x="21" y="17"/>
                  </a:lnTo>
                  <a:lnTo>
                    <a:pt x="17" y="22"/>
                  </a:lnTo>
                  <a:lnTo>
                    <a:pt x="13" y="26"/>
                  </a:lnTo>
                  <a:lnTo>
                    <a:pt x="10" y="31"/>
                  </a:lnTo>
                  <a:lnTo>
                    <a:pt x="7" y="37"/>
                  </a:lnTo>
                  <a:lnTo>
                    <a:pt x="4" y="43"/>
                  </a:lnTo>
                  <a:lnTo>
                    <a:pt x="2" y="50"/>
                  </a:lnTo>
                  <a:lnTo>
                    <a:pt x="1" y="56"/>
                  </a:lnTo>
                  <a:lnTo>
                    <a:pt x="0" y="64"/>
                  </a:lnTo>
                  <a:lnTo>
                    <a:pt x="0" y="71"/>
                  </a:lnTo>
                  <a:lnTo>
                    <a:pt x="0" y="78"/>
                  </a:lnTo>
                  <a:lnTo>
                    <a:pt x="1" y="85"/>
                  </a:lnTo>
                  <a:lnTo>
                    <a:pt x="2" y="91"/>
                  </a:lnTo>
                  <a:lnTo>
                    <a:pt x="4" y="98"/>
                  </a:lnTo>
                  <a:lnTo>
                    <a:pt x="7" y="104"/>
                  </a:lnTo>
                  <a:lnTo>
                    <a:pt x="10" y="110"/>
                  </a:lnTo>
                  <a:lnTo>
                    <a:pt x="13" y="115"/>
                  </a:lnTo>
                  <a:lnTo>
                    <a:pt x="17" y="120"/>
                  </a:lnTo>
                  <a:lnTo>
                    <a:pt x="21" y="125"/>
                  </a:lnTo>
                  <a:lnTo>
                    <a:pt x="25" y="128"/>
                  </a:lnTo>
                  <a:lnTo>
                    <a:pt x="31" y="132"/>
                  </a:lnTo>
                  <a:lnTo>
                    <a:pt x="36" y="136"/>
                  </a:lnTo>
                  <a:lnTo>
                    <a:pt x="42" y="138"/>
                  </a:lnTo>
                  <a:lnTo>
                    <a:pt x="47" y="139"/>
                  </a:lnTo>
                  <a:lnTo>
                    <a:pt x="53" y="140"/>
                  </a:lnTo>
                  <a:lnTo>
                    <a:pt x="59" y="140"/>
                  </a:lnTo>
                  <a:lnTo>
                    <a:pt x="65" y="140"/>
                  </a:lnTo>
                  <a:lnTo>
                    <a:pt x="71" y="139"/>
                  </a:lnTo>
                  <a:lnTo>
                    <a:pt x="76" y="138"/>
                  </a:lnTo>
                  <a:lnTo>
                    <a:pt x="82" y="136"/>
                  </a:lnTo>
                  <a:lnTo>
                    <a:pt x="87" y="132"/>
                  </a:lnTo>
                  <a:lnTo>
                    <a:pt x="92" y="128"/>
                  </a:lnTo>
                  <a:lnTo>
                    <a:pt x="96" y="125"/>
                  </a:lnTo>
                  <a:lnTo>
                    <a:pt x="100" y="120"/>
                  </a:lnTo>
                  <a:lnTo>
                    <a:pt x="104" y="115"/>
                  </a:lnTo>
                  <a:lnTo>
                    <a:pt x="108" y="110"/>
                  </a:lnTo>
                  <a:lnTo>
                    <a:pt x="110" y="104"/>
                  </a:lnTo>
                  <a:lnTo>
                    <a:pt x="113" y="98"/>
                  </a:lnTo>
                  <a:lnTo>
                    <a:pt x="115" y="91"/>
                  </a:lnTo>
                  <a:lnTo>
                    <a:pt x="116" y="85"/>
                  </a:lnTo>
                  <a:lnTo>
                    <a:pt x="117" y="78"/>
                  </a:lnTo>
                  <a:lnTo>
                    <a:pt x="118" y="71"/>
                  </a:lnTo>
                  <a:close/>
                  <a:moveTo>
                    <a:pt x="109" y="71"/>
                  </a:moveTo>
                  <a:lnTo>
                    <a:pt x="108" y="83"/>
                  </a:lnTo>
                  <a:lnTo>
                    <a:pt x="105" y="94"/>
                  </a:lnTo>
                  <a:lnTo>
                    <a:pt x="100" y="104"/>
                  </a:lnTo>
                  <a:lnTo>
                    <a:pt x="94" y="113"/>
                  </a:lnTo>
                  <a:lnTo>
                    <a:pt x="87" y="120"/>
                  </a:lnTo>
                  <a:lnTo>
                    <a:pt x="78" y="126"/>
                  </a:lnTo>
                  <a:lnTo>
                    <a:pt x="69" y="128"/>
                  </a:lnTo>
                  <a:lnTo>
                    <a:pt x="59" y="130"/>
                  </a:lnTo>
                  <a:lnTo>
                    <a:pt x="49" y="128"/>
                  </a:lnTo>
                  <a:lnTo>
                    <a:pt x="40" y="126"/>
                  </a:lnTo>
                  <a:lnTo>
                    <a:pt x="31" y="120"/>
                  </a:lnTo>
                  <a:lnTo>
                    <a:pt x="23" y="113"/>
                  </a:lnTo>
                  <a:lnTo>
                    <a:pt x="17" y="104"/>
                  </a:lnTo>
                  <a:lnTo>
                    <a:pt x="13" y="94"/>
                  </a:lnTo>
                  <a:lnTo>
                    <a:pt x="10" y="83"/>
                  </a:lnTo>
                  <a:lnTo>
                    <a:pt x="9" y="71"/>
                  </a:lnTo>
                  <a:lnTo>
                    <a:pt x="10" y="59"/>
                  </a:lnTo>
                  <a:lnTo>
                    <a:pt x="13" y="48"/>
                  </a:lnTo>
                  <a:lnTo>
                    <a:pt x="17" y="37"/>
                  </a:lnTo>
                  <a:lnTo>
                    <a:pt x="23" y="29"/>
                  </a:lnTo>
                  <a:lnTo>
                    <a:pt x="31" y="22"/>
                  </a:lnTo>
                  <a:lnTo>
                    <a:pt x="40" y="16"/>
                  </a:lnTo>
                  <a:lnTo>
                    <a:pt x="49" y="12"/>
                  </a:lnTo>
                  <a:lnTo>
                    <a:pt x="59" y="11"/>
                  </a:lnTo>
                  <a:lnTo>
                    <a:pt x="69" y="12"/>
                  </a:lnTo>
                  <a:lnTo>
                    <a:pt x="78" y="16"/>
                  </a:lnTo>
                  <a:lnTo>
                    <a:pt x="87" y="22"/>
                  </a:lnTo>
                  <a:lnTo>
                    <a:pt x="94" y="29"/>
                  </a:lnTo>
                  <a:lnTo>
                    <a:pt x="100" y="37"/>
                  </a:lnTo>
                  <a:lnTo>
                    <a:pt x="105" y="48"/>
                  </a:lnTo>
                  <a:lnTo>
                    <a:pt x="108" y="59"/>
                  </a:lnTo>
                  <a:lnTo>
                    <a:pt x="109" y="71"/>
                  </a:lnTo>
                  <a:close/>
                </a:path>
              </a:pathLst>
            </a:custGeom>
            <a:solidFill>
              <a:srgbClr val="F9E0B3"/>
            </a:solidFill>
            <a:ln w="9525">
              <a:noFill/>
              <a:round/>
              <a:headEnd/>
              <a:tailEnd/>
            </a:ln>
          </p:spPr>
          <p:txBody>
            <a:bodyPr/>
            <a:lstStyle/>
            <a:p>
              <a:endParaRPr lang="zh-CN" altLang="en-US"/>
            </a:p>
          </p:txBody>
        </p:sp>
        <p:sp>
          <p:nvSpPr>
            <p:cNvPr id="256" name="Freeform 35"/>
            <p:cNvSpPr>
              <a:spLocks noEditPoints="1"/>
            </p:cNvSpPr>
            <p:nvPr/>
          </p:nvSpPr>
          <p:spPr bwMode="auto">
            <a:xfrm>
              <a:off x="1151" y="2649"/>
              <a:ext cx="21" cy="21"/>
            </a:xfrm>
            <a:custGeom>
              <a:avLst/>
              <a:gdLst>
                <a:gd name="T0" fmla="*/ 0 w 109"/>
                <a:gd name="T1" fmla="*/ 0 h 130"/>
                <a:gd name="T2" fmla="*/ 0 w 109"/>
                <a:gd name="T3" fmla="*/ 0 h 130"/>
                <a:gd name="T4" fmla="*/ 0 w 109"/>
                <a:gd name="T5" fmla="*/ 0 h 130"/>
                <a:gd name="T6" fmla="*/ 0 w 109"/>
                <a:gd name="T7" fmla="*/ 0 h 130"/>
                <a:gd name="T8" fmla="*/ 0 w 109"/>
                <a:gd name="T9" fmla="*/ 0 h 130"/>
                <a:gd name="T10" fmla="*/ 0 w 109"/>
                <a:gd name="T11" fmla="*/ 0 h 130"/>
                <a:gd name="T12" fmla="*/ 0 w 109"/>
                <a:gd name="T13" fmla="*/ 0 h 130"/>
                <a:gd name="T14" fmla="*/ 0 w 109"/>
                <a:gd name="T15" fmla="*/ 0 h 130"/>
                <a:gd name="T16" fmla="*/ 0 w 109"/>
                <a:gd name="T17" fmla="*/ 0 h 130"/>
                <a:gd name="T18" fmla="*/ 0 w 109"/>
                <a:gd name="T19" fmla="*/ 0 h 130"/>
                <a:gd name="T20" fmla="*/ 0 w 109"/>
                <a:gd name="T21" fmla="*/ 0 h 130"/>
                <a:gd name="T22" fmla="*/ 0 w 109"/>
                <a:gd name="T23" fmla="*/ 0 h 130"/>
                <a:gd name="T24" fmla="*/ 0 w 109"/>
                <a:gd name="T25" fmla="*/ 0 h 130"/>
                <a:gd name="T26" fmla="*/ 0 w 109"/>
                <a:gd name="T27" fmla="*/ 0 h 130"/>
                <a:gd name="T28" fmla="*/ 0 w 109"/>
                <a:gd name="T29" fmla="*/ 0 h 130"/>
                <a:gd name="T30" fmla="*/ 0 w 109"/>
                <a:gd name="T31" fmla="*/ 0 h 130"/>
                <a:gd name="T32" fmla="*/ 0 w 109"/>
                <a:gd name="T33" fmla="*/ 0 h 130"/>
                <a:gd name="T34" fmla="*/ 0 w 109"/>
                <a:gd name="T35" fmla="*/ 0 h 130"/>
                <a:gd name="T36" fmla="*/ 0 w 109"/>
                <a:gd name="T37" fmla="*/ 0 h 130"/>
                <a:gd name="T38" fmla="*/ 0 w 109"/>
                <a:gd name="T39" fmla="*/ 0 h 130"/>
                <a:gd name="T40" fmla="*/ 0 w 109"/>
                <a:gd name="T41" fmla="*/ 0 h 130"/>
                <a:gd name="T42" fmla="*/ 0 w 109"/>
                <a:gd name="T43" fmla="*/ 0 h 130"/>
                <a:gd name="T44" fmla="*/ 0 w 109"/>
                <a:gd name="T45" fmla="*/ 0 h 130"/>
                <a:gd name="T46" fmla="*/ 0 w 109"/>
                <a:gd name="T47" fmla="*/ 0 h 130"/>
                <a:gd name="T48" fmla="*/ 0 w 109"/>
                <a:gd name="T49" fmla="*/ 0 h 130"/>
                <a:gd name="T50" fmla="*/ 0 w 109"/>
                <a:gd name="T51" fmla="*/ 0 h 130"/>
                <a:gd name="T52" fmla="*/ 0 w 109"/>
                <a:gd name="T53" fmla="*/ 0 h 130"/>
                <a:gd name="T54" fmla="*/ 0 w 109"/>
                <a:gd name="T55" fmla="*/ 0 h 130"/>
                <a:gd name="T56" fmla="*/ 0 w 109"/>
                <a:gd name="T57" fmla="*/ 0 h 130"/>
                <a:gd name="T58" fmla="*/ 0 w 109"/>
                <a:gd name="T59" fmla="*/ 0 h 130"/>
                <a:gd name="T60" fmla="*/ 0 w 109"/>
                <a:gd name="T61" fmla="*/ 0 h 130"/>
                <a:gd name="T62" fmla="*/ 0 w 109"/>
                <a:gd name="T63" fmla="*/ 0 h 130"/>
                <a:gd name="T64" fmla="*/ 0 w 109"/>
                <a:gd name="T65" fmla="*/ 0 h 130"/>
                <a:gd name="T66" fmla="*/ 0 w 109"/>
                <a:gd name="T67" fmla="*/ 0 h 130"/>
                <a:gd name="T68" fmla="*/ 0 w 109"/>
                <a:gd name="T69" fmla="*/ 0 h 130"/>
                <a:gd name="T70" fmla="*/ 0 w 109"/>
                <a:gd name="T71" fmla="*/ 0 h 130"/>
                <a:gd name="T72" fmla="*/ 0 w 109"/>
                <a:gd name="T73" fmla="*/ 0 h 130"/>
                <a:gd name="T74" fmla="*/ 0 w 109"/>
                <a:gd name="T75" fmla="*/ 0 h 130"/>
                <a:gd name="T76" fmla="*/ 0 w 109"/>
                <a:gd name="T77" fmla="*/ 0 h 130"/>
                <a:gd name="T78" fmla="*/ 0 w 109"/>
                <a:gd name="T79" fmla="*/ 0 h 130"/>
                <a:gd name="T80" fmla="*/ 0 w 109"/>
                <a:gd name="T81" fmla="*/ 0 h 130"/>
                <a:gd name="T82" fmla="*/ 0 w 109"/>
                <a:gd name="T83" fmla="*/ 0 h 130"/>
                <a:gd name="T84" fmla="*/ 0 w 109"/>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9"/>
                <a:gd name="T130" fmla="*/ 0 h 130"/>
                <a:gd name="T131" fmla="*/ 109 w 109"/>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9" h="130">
                  <a:moveTo>
                    <a:pt x="109" y="65"/>
                  </a:moveTo>
                  <a:lnTo>
                    <a:pt x="109" y="58"/>
                  </a:lnTo>
                  <a:lnTo>
                    <a:pt x="108" y="52"/>
                  </a:lnTo>
                  <a:lnTo>
                    <a:pt x="107" y="46"/>
                  </a:lnTo>
                  <a:lnTo>
                    <a:pt x="105" y="40"/>
                  </a:lnTo>
                  <a:lnTo>
                    <a:pt x="100" y="29"/>
                  </a:lnTo>
                  <a:lnTo>
                    <a:pt x="93" y="19"/>
                  </a:lnTo>
                  <a:lnTo>
                    <a:pt x="85" y="11"/>
                  </a:lnTo>
                  <a:lnTo>
                    <a:pt x="76" y="5"/>
                  </a:lnTo>
                  <a:lnTo>
                    <a:pt x="71" y="2"/>
                  </a:lnTo>
                  <a:lnTo>
                    <a:pt x="66" y="1"/>
                  </a:lnTo>
                  <a:lnTo>
                    <a:pt x="61" y="0"/>
                  </a:lnTo>
                  <a:lnTo>
                    <a:pt x="55" y="0"/>
                  </a:lnTo>
                  <a:lnTo>
                    <a:pt x="50" y="0"/>
                  </a:lnTo>
                  <a:lnTo>
                    <a:pt x="44" y="1"/>
                  </a:lnTo>
                  <a:lnTo>
                    <a:pt x="39" y="2"/>
                  </a:lnTo>
                  <a:lnTo>
                    <a:pt x="34" y="5"/>
                  </a:lnTo>
                  <a:lnTo>
                    <a:pt x="24" y="11"/>
                  </a:lnTo>
                  <a:lnTo>
                    <a:pt x="16" y="19"/>
                  </a:lnTo>
                  <a:lnTo>
                    <a:pt x="9" y="29"/>
                  </a:lnTo>
                  <a:lnTo>
                    <a:pt x="4" y="40"/>
                  </a:lnTo>
                  <a:lnTo>
                    <a:pt x="3" y="46"/>
                  </a:lnTo>
                  <a:lnTo>
                    <a:pt x="1" y="52"/>
                  </a:lnTo>
                  <a:lnTo>
                    <a:pt x="0" y="58"/>
                  </a:lnTo>
                  <a:lnTo>
                    <a:pt x="0" y="65"/>
                  </a:lnTo>
                  <a:lnTo>
                    <a:pt x="0" y="71"/>
                  </a:lnTo>
                  <a:lnTo>
                    <a:pt x="1" y="78"/>
                  </a:lnTo>
                  <a:lnTo>
                    <a:pt x="3" y="84"/>
                  </a:lnTo>
                  <a:lnTo>
                    <a:pt x="4" y="90"/>
                  </a:lnTo>
                  <a:lnTo>
                    <a:pt x="7" y="96"/>
                  </a:lnTo>
                  <a:lnTo>
                    <a:pt x="9" y="101"/>
                  </a:lnTo>
                  <a:lnTo>
                    <a:pt x="12" y="106"/>
                  </a:lnTo>
                  <a:lnTo>
                    <a:pt x="16" y="110"/>
                  </a:lnTo>
                  <a:lnTo>
                    <a:pt x="20" y="115"/>
                  </a:lnTo>
                  <a:lnTo>
                    <a:pt x="24" y="119"/>
                  </a:lnTo>
                  <a:lnTo>
                    <a:pt x="29" y="121"/>
                  </a:lnTo>
                  <a:lnTo>
                    <a:pt x="34" y="125"/>
                  </a:lnTo>
                  <a:lnTo>
                    <a:pt x="39" y="127"/>
                  </a:lnTo>
                  <a:lnTo>
                    <a:pt x="44" y="128"/>
                  </a:lnTo>
                  <a:lnTo>
                    <a:pt x="50" y="130"/>
                  </a:lnTo>
                  <a:lnTo>
                    <a:pt x="55" y="130"/>
                  </a:lnTo>
                  <a:lnTo>
                    <a:pt x="61" y="130"/>
                  </a:lnTo>
                  <a:lnTo>
                    <a:pt x="66" y="128"/>
                  </a:lnTo>
                  <a:lnTo>
                    <a:pt x="71" y="127"/>
                  </a:lnTo>
                  <a:lnTo>
                    <a:pt x="76" y="125"/>
                  </a:lnTo>
                  <a:lnTo>
                    <a:pt x="85" y="119"/>
                  </a:lnTo>
                  <a:lnTo>
                    <a:pt x="93" y="110"/>
                  </a:lnTo>
                  <a:lnTo>
                    <a:pt x="100" y="101"/>
                  </a:lnTo>
                  <a:lnTo>
                    <a:pt x="105" y="90"/>
                  </a:lnTo>
                  <a:lnTo>
                    <a:pt x="107" y="84"/>
                  </a:lnTo>
                  <a:lnTo>
                    <a:pt x="108" y="78"/>
                  </a:lnTo>
                  <a:lnTo>
                    <a:pt x="109" y="71"/>
                  </a:lnTo>
                  <a:lnTo>
                    <a:pt x="109" y="65"/>
                  </a:lnTo>
                  <a:close/>
                  <a:moveTo>
                    <a:pt x="100" y="65"/>
                  </a:moveTo>
                  <a:lnTo>
                    <a:pt x="99" y="76"/>
                  </a:lnTo>
                  <a:lnTo>
                    <a:pt x="97" y="85"/>
                  </a:lnTo>
                  <a:lnTo>
                    <a:pt x="92" y="95"/>
                  </a:lnTo>
                  <a:lnTo>
                    <a:pt x="87" y="103"/>
                  </a:lnTo>
                  <a:lnTo>
                    <a:pt x="80" y="109"/>
                  </a:lnTo>
                  <a:lnTo>
                    <a:pt x="73" y="114"/>
                  </a:lnTo>
                  <a:lnTo>
                    <a:pt x="64" y="118"/>
                  </a:lnTo>
                  <a:lnTo>
                    <a:pt x="55" y="119"/>
                  </a:lnTo>
                  <a:lnTo>
                    <a:pt x="46" y="118"/>
                  </a:lnTo>
                  <a:lnTo>
                    <a:pt x="38" y="114"/>
                  </a:lnTo>
                  <a:lnTo>
                    <a:pt x="30" y="109"/>
                  </a:lnTo>
                  <a:lnTo>
                    <a:pt x="22" y="103"/>
                  </a:lnTo>
                  <a:lnTo>
                    <a:pt x="17" y="95"/>
                  </a:lnTo>
                  <a:lnTo>
                    <a:pt x="13" y="85"/>
                  </a:lnTo>
                  <a:lnTo>
                    <a:pt x="10" y="76"/>
                  </a:lnTo>
                  <a:lnTo>
                    <a:pt x="9" y="65"/>
                  </a:lnTo>
                  <a:lnTo>
                    <a:pt x="10" y="54"/>
                  </a:lnTo>
                  <a:lnTo>
                    <a:pt x="13" y="43"/>
                  </a:lnTo>
                  <a:lnTo>
                    <a:pt x="17" y="35"/>
                  </a:lnTo>
                  <a:lnTo>
                    <a:pt x="22" y="26"/>
                  </a:lnTo>
                  <a:lnTo>
                    <a:pt x="30" y="20"/>
                  </a:lnTo>
                  <a:lnTo>
                    <a:pt x="38" y="16"/>
                  </a:lnTo>
                  <a:lnTo>
                    <a:pt x="46" y="12"/>
                  </a:lnTo>
                  <a:lnTo>
                    <a:pt x="55" y="11"/>
                  </a:lnTo>
                  <a:lnTo>
                    <a:pt x="64" y="12"/>
                  </a:lnTo>
                  <a:lnTo>
                    <a:pt x="73" y="16"/>
                  </a:lnTo>
                  <a:lnTo>
                    <a:pt x="80" y="20"/>
                  </a:lnTo>
                  <a:lnTo>
                    <a:pt x="87" y="26"/>
                  </a:lnTo>
                  <a:lnTo>
                    <a:pt x="92" y="35"/>
                  </a:lnTo>
                  <a:lnTo>
                    <a:pt x="97" y="43"/>
                  </a:lnTo>
                  <a:lnTo>
                    <a:pt x="99" y="54"/>
                  </a:lnTo>
                  <a:lnTo>
                    <a:pt x="100" y="65"/>
                  </a:lnTo>
                  <a:close/>
                </a:path>
              </a:pathLst>
            </a:custGeom>
            <a:solidFill>
              <a:srgbClr val="FAE3B4"/>
            </a:solidFill>
            <a:ln w="9525">
              <a:noFill/>
              <a:round/>
              <a:headEnd/>
              <a:tailEnd/>
            </a:ln>
          </p:spPr>
          <p:txBody>
            <a:bodyPr/>
            <a:lstStyle/>
            <a:p>
              <a:endParaRPr lang="zh-CN" altLang="en-US"/>
            </a:p>
          </p:txBody>
        </p:sp>
        <p:sp>
          <p:nvSpPr>
            <p:cNvPr id="257" name="Freeform 36"/>
            <p:cNvSpPr>
              <a:spLocks noEditPoints="1"/>
            </p:cNvSpPr>
            <p:nvPr/>
          </p:nvSpPr>
          <p:spPr bwMode="auto">
            <a:xfrm>
              <a:off x="1152" y="2649"/>
              <a:ext cx="20" cy="20"/>
            </a:xfrm>
            <a:custGeom>
              <a:avLst/>
              <a:gdLst>
                <a:gd name="T0" fmla="*/ 0 w 100"/>
                <a:gd name="T1" fmla="*/ 0 h 119"/>
                <a:gd name="T2" fmla="*/ 0 w 100"/>
                <a:gd name="T3" fmla="*/ 0 h 119"/>
                <a:gd name="T4" fmla="*/ 0 w 100"/>
                <a:gd name="T5" fmla="*/ 0 h 119"/>
                <a:gd name="T6" fmla="*/ 0 w 100"/>
                <a:gd name="T7" fmla="*/ 0 h 119"/>
                <a:gd name="T8" fmla="*/ 0 w 100"/>
                <a:gd name="T9" fmla="*/ 0 h 119"/>
                <a:gd name="T10" fmla="*/ 0 w 100"/>
                <a:gd name="T11" fmla="*/ 0 h 119"/>
                <a:gd name="T12" fmla="*/ 0 w 100"/>
                <a:gd name="T13" fmla="*/ 0 h 119"/>
                <a:gd name="T14" fmla="*/ 0 w 100"/>
                <a:gd name="T15" fmla="*/ 0 h 119"/>
                <a:gd name="T16" fmla="*/ 0 w 100"/>
                <a:gd name="T17" fmla="*/ 0 h 119"/>
                <a:gd name="T18" fmla="*/ 0 w 100"/>
                <a:gd name="T19" fmla="*/ 0 h 119"/>
                <a:gd name="T20" fmla="*/ 0 w 100"/>
                <a:gd name="T21" fmla="*/ 0 h 119"/>
                <a:gd name="T22" fmla="*/ 0 w 100"/>
                <a:gd name="T23" fmla="*/ 0 h 119"/>
                <a:gd name="T24" fmla="*/ 0 w 100"/>
                <a:gd name="T25" fmla="*/ 0 h 119"/>
                <a:gd name="T26" fmla="*/ 0 w 100"/>
                <a:gd name="T27" fmla="*/ 0 h 119"/>
                <a:gd name="T28" fmla="*/ 0 w 100"/>
                <a:gd name="T29" fmla="*/ 0 h 119"/>
                <a:gd name="T30" fmla="*/ 0 w 100"/>
                <a:gd name="T31" fmla="*/ 0 h 119"/>
                <a:gd name="T32" fmla="*/ 0 w 100"/>
                <a:gd name="T33" fmla="*/ 0 h 119"/>
                <a:gd name="T34" fmla="*/ 0 w 100"/>
                <a:gd name="T35" fmla="*/ 0 h 119"/>
                <a:gd name="T36" fmla="*/ 0 w 100"/>
                <a:gd name="T37" fmla="*/ 0 h 119"/>
                <a:gd name="T38" fmla="*/ 0 w 100"/>
                <a:gd name="T39" fmla="*/ 0 h 119"/>
                <a:gd name="T40" fmla="*/ 0 w 100"/>
                <a:gd name="T41" fmla="*/ 0 h 119"/>
                <a:gd name="T42" fmla="*/ 0 w 100"/>
                <a:gd name="T43" fmla="*/ 0 h 119"/>
                <a:gd name="T44" fmla="*/ 0 w 100"/>
                <a:gd name="T45" fmla="*/ 0 h 119"/>
                <a:gd name="T46" fmla="*/ 0 w 100"/>
                <a:gd name="T47" fmla="*/ 0 h 119"/>
                <a:gd name="T48" fmla="*/ 0 w 100"/>
                <a:gd name="T49" fmla="*/ 0 h 119"/>
                <a:gd name="T50" fmla="*/ 0 w 100"/>
                <a:gd name="T51" fmla="*/ 0 h 119"/>
                <a:gd name="T52" fmla="*/ 0 w 100"/>
                <a:gd name="T53" fmla="*/ 0 h 119"/>
                <a:gd name="T54" fmla="*/ 0 w 100"/>
                <a:gd name="T55" fmla="*/ 0 h 119"/>
                <a:gd name="T56" fmla="*/ 0 w 100"/>
                <a:gd name="T57" fmla="*/ 0 h 119"/>
                <a:gd name="T58" fmla="*/ 0 w 100"/>
                <a:gd name="T59" fmla="*/ 0 h 119"/>
                <a:gd name="T60" fmla="*/ 0 w 100"/>
                <a:gd name="T61" fmla="*/ 0 h 119"/>
                <a:gd name="T62" fmla="*/ 0 w 100"/>
                <a:gd name="T63" fmla="*/ 0 h 119"/>
                <a:gd name="T64" fmla="*/ 0 w 100"/>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19"/>
                <a:gd name="T101" fmla="*/ 100 w 100"/>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19">
                  <a:moveTo>
                    <a:pt x="100" y="60"/>
                  </a:moveTo>
                  <a:lnTo>
                    <a:pt x="99" y="48"/>
                  </a:lnTo>
                  <a:lnTo>
                    <a:pt x="96" y="37"/>
                  </a:lnTo>
                  <a:lnTo>
                    <a:pt x="91" y="26"/>
                  </a:lnTo>
                  <a:lnTo>
                    <a:pt x="85" y="18"/>
                  </a:lnTo>
                  <a:lnTo>
                    <a:pt x="78" y="11"/>
                  </a:lnTo>
                  <a:lnTo>
                    <a:pt x="69" y="5"/>
                  </a:lnTo>
                  <a:lnTo>
                    <a:pt x="60" y="1"/>
                  </a:lnTo>
                  <a:lnTo>
                    <a:pt x="50" y="0"/>
                  </a:lnTo>
                  <a:lnTo>
                    <a:pt x="40" y="1"/>
                  </a:lnTo>
                  <a:lnTo>
                    <a:pt x="31" y="5"/>
                  </a:lnTo>
                  <a:lnTo>
                    <a:pt x="22" y="11"/>
                  </a:lnTo>
                  <a:lnTo>
                    <a:pt x="14" y="18"/>
                  </a:lnTo>
                  <a:lnTo>
                    <a:pt x="8" y="26"/>
                  </a:lnTo>
                  <a:lnTo>
                    <a:pt x="4" y="37"/>
                  </a:lnTo>
                  <a:lnTo>
                    <a:pt x="1" y="48"/>
                  </a:lnTo>
                  <a:lnTo>
                    <a:pt x="0" y="60"/>
                  </a:lnTo>
                  <a:lnTo>
                    <a:pt x="1" y="72"/>
                  </a:lnTo>
                  <a:lnTo>
                    <a:pt x="4" y="83"/>
                  </a:lnTo>
                  <a:lnTo>
                    <a:pt x="8" y="93"/>
                  </a:lnTo>
                  <a:lnTo>
                    <a:pt x="14" y="102"/>
                  </a:lnTo>
                  <a:lnTo>
                    <a:pt x="22" y="109"/>
                  </a:lnTo>
                  <a:lnTo>
                    <a:pt x="31" y="115"/>
                  </a:lnTo>
                  <a:lnTo>
                    <a:pt x="40" y="117"/>
                  </a:lnTo>
                  <a:lnTo>
                    <a:pt x="50" y="119"/>
                  </a:lnTo>
                  <a:lnTo>
                    <a:pt x="60" y="117"/>
                  </a:lnTo>
                  <a:lnTo>
                    <a:pt x="69" y="115"/>
                  </a:lnTo>
                  <a:lnTo>
                    <a:pt x="78" y="109"/>
                  </a:lnTo>
                  <a:lnTo>
                    <a:pt x="85" y="102"/>
                  </a:lnTo>
                  <a:lnTo>
                    <a:pt x="91" y="93"/>
                  </a:lnTo>
                  <a:lnTo>
                    <a:pt x="96" y="83"/>
                  </a:lnTo>
                  <a:lnTo>
                    <a:pt x="99" y="72"/>
                  </a:lnTo>
                  <a:lnTo>
                    <a:pt x="100" y="60"/>
                  </a:lnTo>
                  <a:close/>
                  <a:moveTo>
                    <a:pt x="91" y="60"/>
                  </a:moveTo>
                  <a:lnTo>
                    <a:pt x="90" y="69"/>
                  </a:lnTo>
                  <a:lnTo>
                    <a:pt x="87" y="79"/>
                  </a:lnTo>
                  <a:lnTo>
                    <a:pt x="84" y="87"/>
                  </a:lnTo>
                  <a:lnTo>
                    <a:pt x="79" y="95"/>
                  </a:lnTo>
                  <a:lnTo>
                    <a:pt x="73" y="101"/>
                  </a:lnTo>
                  <a:lnTo>
                    <a:pt x="66" y="104"/>
                  </a:lnTo>
                  <a:lnTo>
                    <a:pt x="58" y="108"/>
                  </a:lnTo>
                  <a:lnTo>
                    <a:pt x="50" y="108"/>
                  </a:lnTo>
                  <a:lnTo>
                    <a:pt x="42" y="108"/>
                  </a:lnTo>
                  <a:lnTo>
                    <a:pt x="34" y="104"/>
                  </a:lnTo>
                  <a:lnTo>
                    <a:pt x="27" y="101"/>
                  </a:lnTo>
                  <a:lnTo>
                    <a:pt x="20" y="95"/>
                  </a:lnTo>
                  <a:lnTo>
                    <a:pt x="16" y="87"/>
                  </a:lnTo>
                  <a:lnTo>
                    <a:pt x="12" y="79"/>
                  </a:lnTo>
                  <a:lnTo>
                    <a:pt x="9" y="69"/>
                  </a:lnTo>
                  <a:lnTo>
                    <a:pt x="9" y="60"/>
                  </a:lnTo>
                  <a:lnTo>
                    <a:pt x="9" y="50"/>
                  </a:lnTo>
                  <a:lnTo>
                    <a:pt x="12" y="41"/>
                  </a:lnTo>
                  <a:lnTo>
                    <a:pt x="16" y="32"/>
                  </a:lnTo>
                  <a:lnTo>
                    <a:pt x="20" y="25"/>
                  </a:lnTo>
                  <a:lnTo>
                    <a:pt x="27" y="19"/>
                  </a:lnTo>
                  <a:lnTo>
                    <a:pt x="34" y="15"/>
                  </a:lnTo>
                  <a:lnTo>
                    <a:pt x="42" y="12"/>
                  </a:lnTo>
                  <a:lnTo>
                    <a:pt x="50" y="11"/>
                  </a:lnTo>
                  <a:lnTo>
                    <a:pt x="58" y="12"/>
                  </a:lnTo>
                  <a:lnTo>
                    <a:pt x="66" y="15"/>
                  </a:lnTo>
                  <a:lnTo>
                    <a:pt x="73" y="19"/>
                  </a:lnTo>
                  <a:lnTo>
                    <a:pt x="79" y="25"/>
                  </a:lnTo>
                  <a:lnTo>
                    <a:pt x="84" y="32"/>
                  </a:lnTo>
                  <a:lnTo>
                    <a:pt x="87" y="41"/>
                  </a:lnTo>
                  <a:lnTo>
                    <a:pt x="90" y="50"/>
                  </a:lnTo>
                  <a:lnTo>
                    <a:pt x="91" y="60"/>
                  </a:lnTo>
                  <a:close/>
                </a:path>
              </a:pathLst>
            </a:custGeom>
            <a:solidFill>
              <a:srgbClr val="FAE3B4"/>
            </a:solidFill>
            <a:ln w="9525">
              <a:noFill/>
              <a:round/>
              <a:headEnd/>
              <a:tailEnd/>
            </a:ln>
          </p:spPr>
          <p:txBody>
            <a:bodyPr/>
            <a:lstStyle/>
            <a:p>
              <a:endParaRPr lang="zh-CN" altLang="en-US"/>
            </a:p>
          </p:txBody>
        </p:sp>
        <p:sp>
          <p:nvSpPr>
            <p:cNvPr id="258" name="Freeform 37"/>
            <p:cNvSpPr>
              <a:spLocks noEditPoints="1"/>
            </p:cNvSpPr>
            <p:nvPr/>
          </p:nvSpPr>
          <p:spPr bwMode="auto">
            <a:xfrm>
              <a:off x="1152" y="2650"/>
              <a:ext cx="19" cy="18"/>
            </a:xfrm>
            <a:custGeom>
              <a:avLst/>
              <a:gdLst>
                <a:gd name="T0" fmla="*/ 0 w 91"/>
                <a:gd name="T1" fmla="*/ 0 h 108"/>
                <a:gd name="T2" fmla="*/ 0 w 91"/>
                <a:gd name="T3" fmla="*/ 0 h 108"/>
                <a:gd name="T4" fmla="*/ 0 w 91"/>
                <a:gd name="T5" fmla="*/ 0 h 108"/>
                <a:gd name="T6" fmla="*/ 0 w 91"/>
                <a:gd name="T7" fmla="*/ 0 h 108"/>
                <a:gd name="T8" fmla="*/ 0 w 91"/>
                <a:gd name="T9" fmla="*/ 0 h 108"/>
                <a:gd name="T10" fmla="*/ 0 w 91"/>
                <a:gd name="T11" fmla="*/ 0 h 108"/>
                <a:gd name="T12" fmla="*/ 0 w 91"/>
                <a:gd name="T13" fmla="*/ 0 h 108"/>
                <a:gd name="T14" fmla="*/ 0 w 91"/>
                <a:gd name="T15" fmla="*/ 0 h 108"/>
                <a:gd name="T16" fmla="*/ 0 w 91"/>
                <a:gd name="T17" fmla="*/ 0 h 108"/>
                <a:gd name="T18" fmla="*/ 0 w 91"/>
                <a:gd name="T19" fmla="*/ 0 h 108"/>
                <a:gd name="T20" fmla="*/ 0 w 91"/>
                <a:gd name="T21" fmla="*/ 0 h 108"/>
                <a:gd name="T22" fmla="*/ 0 w 91"/>
                <a:gd name="T23" fmla="*/ 0 h 108"/>
                <a:gd name="T24" fmla="*/ 0 w 91"/>
                <a:gd name="T25" fmla="*/ 0 h 108"/>
                <a:gd name="T26" fmla="*/ 0 w 91"/>
                <a:gd name="T27" fmla="*/ 0 h 108"/>
                <a:gd name="T28" fmla="*/ 0 w 91"/>
                <a:gd name="T29" fmla="*/ 0 h 108"/>
                <a:gd name="T30" fmla="*/ 0 w 91"/>
                <a:gd name="T31" fmla="*/ 0 h 108"/>
                <a:gd name="T32" fmla="*/ 0 w 91"/>
                <a:gd name="T33" fmla="*/ 0 h 108"/>
                <a:gd name="T34" fmla="*/ 0 w 91"/>
                <a:gd name="T35" fmla="*/ 0 h 108"/>
                <a:gd name="T36" fmla="*/ 0 w 91"/>
                <a:gd name="T37" fmla="*/ 0 h 108"/>
                <a:gd name="T38" fmla="*/ 0 w 91"/>
                <a:gd name="T39" fmla="*/ 0 h 108"/>
                <a:gd name="T40" fmla="*/ 0 w 91"/>
                <a:gd name="T41" fmla="*/ 0 h 108"/>
                <a:gd name="T42" fmla="*/ 0 w 91"/>
                <a:gd name="T43" fmla="*/ 0 h 108"/>
                <a:gd name="T44" fmla="*/ 0 w 91"/>
                <a:gd name="T45" fmla="*/ 0 h 108"/>
                <a:gd name="T46" fmla="*/ 0 w 91"/>
                <a:gd name="T47" fmla="*/ 0 h 108"/>
                <a:gd name="T48" fmla="*/ 0 w 91"/>
                <a:gd name="T49" fmla="*/ 0 h 108"/>
                <a:gd name="T50" fmla="*/ 0 w 91"/>
                <a:gd name="T51" fmla="*/ 0 h 108"/>
                <a:gd name="T52" fmla="*/ 0 w 91"/>
                <a:gd name="T53" fmla="*/ 0 h 108"/>
                <a:gd name="T54" fmla="*/ 0 w 91"/>
                <a:gd name="T55" fmla="*/ 0 h 108"/>
                <a:gd name="T56" fmla="*/ 0 w 91"/>
                <a:gd name="T57" fmla="*/ 0 h 108"/>
                <a:gd name="T58" fmla="*/ 0 w 91"/>
                <a:gd name="T59" fmla="*/ 0 h 108"/>
                <a:gd name="T60" fmla="*/ 0 w 91"/>
                <a:gd name="T61" fmla="*/ 0 h 108"/>
                <a:gd name="T62" fmla="*/ 0 w 91"/>
                <a:gd name="T63" fmla="*/ 0 h 108"/>
                <a:gd name="T64" fmla="*/ 0 w 91"/>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108"/>
                <a:gd name="T101" fmla="*/ 91 w 91"/>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108">
                  <a:moveTo>
                    <a:pt x="91" y="54"/>
                  </a:moveTo>
                  <a:lnTo>
                    <a:pt x="90" y="43"/>
                  </a:lnTo>
                  <a:lnTo>
                    <a:pt x="88" y="32"/>
                  </a:lnTo>
                  <a:lnTo>
                    <a:pt x="83" y="24"/>
                  </a:lnTo>
                  <a:lnTo>
                    <a:pt x="78" y="15"/>
                  </a:lnTo>
                  <a:lnTo>
                    <a:pt x="71" y="9"/>
                  </a:lnTo>
                  <a:lnTo>
                    <a:pt x="64" y="3"/>
                  </a:lnTo>
                  <a:lnTo>
                    <a:pt x="55" y="1"/>
                  </a:lnTo>
                  <a:lnTo>
                    <a:pt x="46" y="0"/>
                  </a:lnTo>
                  <a:lnTo>
                    <a:pt x="37" y="1"/>
                  </a:lnTo>
                  <a:lnTo>
                    <a:pt x="29" y="3"/>
                  </a:lnTo>
                  <a:lnTo>
                    <a:pt x="21" y="9"/>
                  </a:lnTo>
                  <a:lnTo>
                    <a:pt x="13" y="15"/>
                  </a:lnTo>
                  <a:lnTo>
                    <a:pt x="8" y="24"/>
                  </a:lnTo>
                  <a:lnTo>
                    <a:pt x="4" y="32"/>
                  </a:lnTo>
                  <a:lnTo>
                    <a:pt x="1" y="43"/>
                  </a:lnTo>
                  <a:lnTo>
                    <a:pt x="0" y="54"/>
                  </a:lnTo>
                  <a:lnTo>
                    <a:pt x="1" y="65"/>
                  </a:lnTo>
                  <a:lnTo>
                    <a:pt x="4" y="74"/>
                  </a:lnTo>
                  <a:lnTo>
                    <a:pt x="8" y="84"/>
                  </a:lnTo>
                  <a:lnTo>
                    <a:pt x="13" y="92"/>
                  </a:lnTo>
                  <a:lnTo>
                    <a:pt x="21" y="98"/>
                  </a:lnTo>
                  <a:lnTo>
                    <a:pt x="29" y="103"/>
                  </a:lnTo>
                  <a:lnTo>
                    <a:pt x="37" y="107"/>
                  </a:lnTo>
                  <a:lnTo>
                    <a:pt x="46" y="108"/>
                  </a:lnTo>
                  <a:lnTo>
                    <a:pt x="55" y="107"/>
                  </a:lnTo>
                  <a:lnTo>
                    <a:pt x="64" y="103"/>
                  </a:lnTo>
                  <a:lnTo>
                    <a:pt x="71" y="98"/>
                  </a:lnTo>
                  <a:lnTo>
                    <a:pt x="78" y="92"/>
                  </a:lnTo>
                  <a:lnTo>
                    <a:pt x="83" y="84"/>
                  </a:lnTo>
                  <a:lnTo>
                    <a:pt x="88" y="74"/>
                  </a:lnTo>
                  <a:lnTo>
                    <a:pt x="90" y="65"/>
                  </a:lnTo>
                  <a:lnTo>
                    <a:pt x="91" y="54"/>
                  </a:lnTo>
                  <a:close/>
                  <a:moveTo>
                    <a:pt x="82" y="54"/>
                  </a:moveTo>
                  <a:lnTo>
                    <a:pt x="81" y="62"/>
                  </a:lnTo>
                  <a:lnTo>
                    <a:pt x="79" y="71"/>
                  </a:lnTo>
                  <a:lnTo>
                    <a:pt x="76" y="78"/>
                  </a:lnTo>
                  <a:lnTo>
                    <a:pt x="72" y="84"/>
                  </a:lnTo>
                  <a:lnTo>
                    <a:pt x="66" y="90"/>
                  </a:lnTo>
                  <a:lnTo>
                    <a:pt x="60" y="93"/>
                  </a:lnTo>
                  <a:lnTo>
                    <a:pt x="53" y="96"/>
                  </a:lnTo>
                  <a:lnTo>
                    <a:pt x="46" y="97"/>
                  </a:lnTo>
                  <a:lnTo>
                    <a:pt x="39" y="96"/>
                  </a:lnTo>
                  <a:lnTo>
                    <a:pt x="32" y="93"/>
                  </a:lnTo>
                  <a:lnTo>
                    <a:pt x="26" y="90"/>
                  </a:lnTo>
                  <a:lnTo>
                    <a:pt x="21" y="84"/>
                  </a:lnTo>
                  <a:lnTo>
                    <a:pt x="15" y="78"/>
                  </a:lnTo>
                  <a:lnTo>
                    <a:pt x="12" y="71"/>
                  </a:lnTo>
                  <a:lnTo>
                    <a:pt x="10" y="62"/>
                  </a:lnTo>
                  <a:lnTo>
                    <a:pt x="9" y="54"/>
                  </a:lnTo>
                  <a:lnTo>
                    <a:pt x="10" y="45"/>
                  </a:lnTo>
                  <a:lnTo>
                    <a:pt x="12" y="37"/>
                  </a:lnTo>
                  <a:lnTo>
                    <a:pt x="15" y="30"/>
                  </a:lnTo>
                  <a:lnTo>
                    <a:pt x="21" y="24"/>
                  </a:lnTo>
                  <a:lnTo>
                    <a:pt x="26" y="18"/>
                  </a:lnTo>
                  <a:lnTo>
                    <a:pt x="32" y="14"/>
                  </a:lnTo>
                  <a:lnTo>
                    <a:pt x="39" y="12"/>
                  </a:lnTo>
                  <a:lnTo>
                    <a:pt x="46" y="11"/>
                  </a:lnTo>
                  <a:lnTo>
                    <a:pt x="53" y="12"/>
                  </a:lnTo>
                  <a:lnTo>
                    <a:pt x="60" y="14"/>
                  </a:lnTo>
                  <a:lnTo>
                    <a:pt x="66" y="18"/>
                  </a:lnTo>
                  <a:lnTo>
                    <a:pt x="72" y="24"/>
                  </a:lnTo>
                  <a:lnTo>
                    <a:pt x="76" y="30"/>
                  </a:lnTo>
                  <a:lnTo>
                    <a:pt x="79" y="37"/>
                  </a:lnTo>
                  <a:lnTo>
                    <a:pt x="81" y="45"/>
                  </a:lnTo>
                  <a:lnTo>
                    <a:pt x="82" y="54"/>
                  </a:lnTo>
                  <a:close/>
                </a:path>
              </a:pathLst>
            </a:custGeom>
            <a:solidFill>
              <a:srgbClr val="FAE6B8"/>
            </a:solidFill>
            <a:ln w="9525">
              <a:noFill/>
              <a:round/>
              <a:headEnd/>
              <a:tailEnd/>
            </a:ln>
          </p:spPr>
          <p:txBody>
            <a:bodyPr/>
            <a:lstStyle/>
            <a:p>
              <a:endParaRPr lang="zh-CN" altLang="en-US"/>
            </a:p>
          </p:txBody>
        </p:sp>
        <p:sp>
          <p:nvSpPr>
            <p:cNvPr id="259" name="Freeform 38"/>
            <p:cNvSpPr>
              <a:spLocks noEditPoints="1"/>
            </p:cNvSpPr>
            <p:nvPr/>
          </p:nvSpPr>
          <p:spPr bwMode="auto">
            <a:xfrm>
              <a:off x="1153" y="2651"/>
              <a:ext cx="17" cy="16"/>
            </a:xfrm>
            <a:custGeom>
              <a:avLst/>
              <a:gdLst>
                <a:gd name="T0" fmla="*/ 0 w 82"/>
                <a:gd name="T1" fmla="*/ 0 h 97"/>
                <a:gd name="T2" fmla="*/ 0 w 82"/>
                <a:gd name="T3" fmla="*/ 0 h 97"/>
                <a:gd name="T4" fmla="*/ 0 w 82"/>
                <a:gd name="T5" fmla="*/ 0 h 97"/>
                <a:gd name="T6" fmla="*/ 0 w 82"/>
                <a:gd name="T7" fmla="*/ 0 h 97"/>
                <a:gd name="T8" fmla="*/ 0 w 82"/>
                <a:gd name="T9" fmla="*/ 0 h 97"/>
                <a:gd name="T10" fmla="*/ 0 w 82"/>
                <a:gd name="T11" fmla="*/ 0 h 97"/>
                <a:gd name="T12" fmla="*/ 0 w 82"/>
                <a:gd name="T13" fmla="*/ 0 h 97"/>
                <a:gd name="T14" fmla="*/ 0 w 82"/>
                <a:gd name="T15" fmla="*/ 0 h 97"/>
                <a:gd name="T16" fmla="*/ 0 w 82"/>
                <a:gd name="T17" fmla="*/ 0 h 97"/>
                <a:gd name="T18" fmla="*/ 0 w 82"/>
                <a:gd name="T19" fmla="*/ 0 h 97"/>
                <a:gd name="T20" fmla="*/ 0 w 82"/>
                <a:gd name="T21" fmla="*/ 0 h 97"/>
                <a:gd name="T22" fmla="*/ 0 w 82"/>
                <a:gd name="T23" fmla="*/ 0 h 97"/>
                <a:gd name="T24" fmla="*/ 0 w 82"/>
                <a:gd name="T25" fmla="*/ 0 h 97"/>
                <a:gd name="T26" fmla="*/ 0 w 82"/>
                <a:gd name="T27" fmla="*/ 0 h 97"/>
                <a:gd name="T28" fmla="*/ 0 w 82"/>
                <a:gd name="T29" fmla="*/ 0 h 97"/>
                <a:gd name="T30" fmla="*/ 0 w 82"/>
                <a:gd name="T31" fmla="*/ 0 h 97"/>
                <a:gd name="T32" fmla="*/ 0 w 82"/>
                <a:gd name="T33" fmla="*/ 0 h 97"/>
                <a:gd name="T34" fmla="*/ 0 w 82"/>
                <a:gd name="T35" fmla="*/ 0 h 97"/>
                <a:gd name="T36" fmla="*/ 0 w 82"/>
                <a:gd name="T37" fmla="*/ 0 h 97"/>
                <a:gd name="T38" fmla="*/ 0 w 82"/>
                <a:gd name="T39" fmla="*/ 0 h 97"/>
                <a:gd name="T40" fmla="*/ 0 w 82"/>
                <a:gd name="T41" fmla="*/ 0 h 97"/>
                <a:gd name="T42" fmla="*/ 0 w 82"/>
                <a:gd name="T43" fmla="*/ 0 h 97"/>
                <a:gd name="T44" fmla="*/ 0 w 82"/>
                <a:gd name="T45" fmla="*/ 0 h 97"/>
                <a:gd name="T46" fmla="*/ 0 w 82"/>
                <a:gd name="T47" fmla="*/ 0 h 97"/>
                <a:gd name="T48" fmla="*/ 0 w 82"/>
                <a:gd name="T49" fmla="*/ 0 h 97"/>
                <a:gd name="T50" fmla="*/ 0 w 82"/>
                <a:gd name="T51" fmla="*/ 0 h 97"/>
                <a:gd name="T52" fmla="*/ 0 w 82"/>
                <a:gd name="T53" fmla="*/ 0 h 97"/>
                <a:gd name="T54" fmla="*/ 0 w 82"/>
                <a:gd name="T55" fmla="*/ 0 h 97"/>
                <a:gd name="T56" fmla="*/ 0 w 82"/>
                <a:gd name="T57" fmla="*/ 0 h 97"/>
                <a:gd name="T58" fmla="*/ 0 w 82"/>
                <a:gd name="T59" fmla="*/ 0 h 97"/>
                <a:gd name="T60" fmla="*/ 0 w 82"/>
                <a:gd name="T61" fmla="*/ 0 h 97"/>
                <a:gd name="T62" fmla="*/ 0 w 82"/>
                <a:gd name="T63" fmla="*/ 0 h 97"/>
                <a:gd name="T64" fmla="*/ 0 w 82"/>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97"/>
                <a:gd name="T101" fmla="*/ 82 w 8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97">
                  <a:moveTo>
                    <a:pt x="82" y="49"/>
                  </a:moveTo>
                  <a:lnTo>
                    <a:pt x="81" y="39"/>
                  </a:lnTo>
                  <a:lnTo>
                    <a:pt x="78" y="30"/>
                  </a:lnTo>
                  <a:lnTo>
                    <a:pt x="75" y="21"/>
                  </a:lnTo>
                  <a:lnTo>
                    <a:pt x="70" y="14"/>
                  </a:lnTo>
                  <a:lnTo>
                    <a:pt x="64" y="8"/>
                  </a:lnTo>
                  <a:lnTo>
                    <a:pt x="57" y="4"/>
                  </a:lnTo>
                  <a:lnTo>
                    <a:pt x="49" y="1"/>
                  </a:lnTo>
                  <a:lnTo>
                    <a:pt x="41" y="0"/>
                  </a:lnTo>
                  <a:lnTo>
                    <a:pt x="33" y="1"/>
                  </a:lnTo>
                  <a:lnTo>
                    <a:pt x="25" y="4"/>
                  </a:lnTo>
                  <a:lnTo>
                    <a:pt x="18" y="8"/>
                  </a:lnTo>
                  <a:lnTo>
                    <a:pt x="11" y="14"/>
                  </a:lnTo>
                  <a:lnTo>
                    <a:pt x="7" y="21"/>
                  </a:lnTo>
                  <a:lnTo>
                    <a:pt x="3" y="30"/>
                  </a:lnTo>
                  <a:lnTo>
                    <a:pt x="0" y="39"/>
                  </a:lnTo>
                  <a:lnTo>
                    <a:pt x="0" y="49"/>
                  </a:lnTo>
                  <a:lnTo>
                    <a:pt x="0" y="58"/>
                  </a:lnTo>
                  <a:lnTo>
                    <a:pt x="3" y="68"/>
                  </a:lnTo>
                  <a:lnTo>
                    <a:pt x="7" y="76"/>
                  </a:lnTo>
                  <a:lnTo>
                    <a:pt x="11" y="84"/>
                  </a:lnTo>
                  <a:lnTo>
                    <a:pt x="18" y="90"/>
                  </a:lnTo>
                  <a:lnTo>
                    <a:pt x="25" y="93"/>
                  </a:lnTo>
                  <a:lnTo>
                    <a:pt x="33" y="97"/>
                  </a:lnTo>
                  <a:lnTo>
                    <a:pt x="41" y="97"/>
                  </a:lnTo>
                  <a:lnTo>
                    <a:pt x="49" y="97"/>
                  </a:lnTo>
                  <a:lnTo>
                    <a:pt x="57" y="93"/>
                  </a:lnTo>
                  <a:lnTo>
                    <a:pt x="64" y="90"/>
                  </a:lnTo>
                  <a:lnTo>
                    <a:pt x="70" y="84"/>
                  </a:lnTo>
                  <a:lnTo>
                    <a:pt x="75" y="76"/>
                  </a:lnTo>
                  <a:lnTo>
                    <a:pt x="78" y="68"/>
                  </a:lnTo>
                  <a:lnTo>
                    <a:pt x="81" y="58"/>
                  </a:lnTo>
                  <a:lnTo>
                    <a:pt x="82" y="49"/>
                  </a:lnTo>
                  <a:close/>
                  <a:moveTo>
                    <a:pt x="73" y="49"/>
                  </a:moveTo>
                  <a:lnTo>
                    <a:pt x="72" y="56"/>
                  </a:lnTo>
                  <a:lnTo>
                    <a:pt x="70" y="63"/>
                  </a:lnTo>
                  <a:lnTo>
                    <a:pt x="67" y="70"/>
                  </a:lnTo>
                  <a:lnTo>
                    <a:pt x="63" y="75"/>
                  </a:lnTo>
                  <a:lnTo>
                    <a:pt x="59" y="80"/>
                  </a:lnTo>
                  <a:lnTo>
                    <a:pt x="53" y="84"/>
                  </a:lnTo>
                  <a:lnTo>
                    <a:pt x="47" y="86"/>
                  </a:lnTo>
                  <a:lnTo>
                    <a:pt x="41" y="86"/>
                  </a:lnTo>
                  <a:lnTo>
                    <a:pt x="35" y="86"/>
                  </a:lnTo>
                  <a:lnTo>
                    <a:pt x="29" y="84"/>
                  </a:lnTo>
                  <a:lnTo>
                    <a:pt x="24" y="80"/>
                  </a:lnTo>
                  <a:lnTo>
                    <a:pt x="19" y="75"/>
                  </a:lnTo>
                  <a:lnTo>
                    <a:pt x="15" y="70"/>
                  </a:lnTo>
                  <a:lnTo>
                    <a:pt x="11" y="63"/>
                  </a:lnTo>
                  <a:lnTo>
                    <a:pt x="9" y="56"/>
                  </a:lnTo>
                  <a:lnTo>
                    <a:pt x="9" y="49"/>
                  </a:lnTo>
                  <a:lnTo>
                    <a:pt x="9" y="42"/>
                  </a:lnTo>
                  <a:lnTo>
                    <a:pt x="11" y="34"/>
                  </a:lnTo>
                  <a:lnTo>
                    <a:pt x="15" y="27"/>
                  </a:lnTo>
                  <a:lnTo>
                    <a:pt x="19" y="22"/>
                  </a:lnTo>
                  <a:lnTo>
                    <a:pt x="24" y="18"/>
                  </a:lnTo>
                  <a:lnTo>
                    <a:pt x="29" y="14"/>
                  </a:lnTo>
                  <a:lnTo>
                    <a:pt x="35" y="12"/>
                  </a:lnTo>
                  <a:lnTo>
                    <a:pt x="41" y="10"/>
                  </a:lnTo>
                  <a:lnTo>
                    <a:pt x="47" y="12"/>
                  </a:lnTo>
                  <a:lnTo>
                    <a:pt x="53" y="14"/>
                  </a:lnTo>
                  <a:lnTo>
                    <a:pt x="59" y="18"/>
                  </a:lnTo>
                  <a:lnTo>
                    <a:pt x="63" y="22"/>
                  </a:lnTo>
                  <a:lnTo>
                    <a:pt x="67" y="27"/>
                  </a:lnTo>
                  <a:lnTo>
                    <a:pt x="70" y="34"/>
                  </a:lnTo>
                  <a:lnTo>
                    <a:pt x="72" y="42"/>
                  </a:lnTo>
                  <a:lnTo>
                    <a:pt x="73" y="49"/>
                  </a:lnTo>
                  <a:close/>
                </a:path>
              </a:pathLst>
            </a:custGeom>
            <a:solidFill>
              <a:srgbClr val="FBE9B9"/>
            </a:solidFill>
            <a:ln w="9525">
              <a:noFill/>
              <a:round/>
              <a:headEnd/>
              <a:tailEnd/>
            </a:ln>
          </p:spPr>
          <p:txBody>
            <a:bodyPr/>
            <a:lstStyle/>
            <a:p>
              <a:endParaRPr lang="zh-CN" altLang="en-US"/>
            </a:p>
          </p:txBody>
        </p:sp>
        <p:sp>
          <p:nvSpPr>
            <p:cNvPr id="260" name="Freeform 39"/>
            <p:cNvSpPr>
              <a:spLocks noEditPoints="1"/>
            </p:cNvSpPr>
            <p:nvPr/>
          </p:nvSpPr>
          <p:spPr bwMode="auto">
            <a:xfrm>
              <a:off x="1154" y="2652"/>
              <a:ext cx="15" cy="14"/>
            </a:xfrm>
            <a:custGeom>
              <a:avLst/>
              <a:gdLst>
                <a:gd name="T0" fmla="*/ 0 w 73"/>
                <a:gd name="T1" fmla="*/ 0 h 86"/>
                <a:gd name="T2" fmla="*/ 0 w 73"/>
                <a:gd name="T3" fmla="*/ 0 h 86"/>
                <a:gd name="T4" fmla="*/ 0 w 73"/>
                <a:gd name="T5" fmla="*/ 0 h 86"/>
                <a:gd name="T6" fmla="*/ 0 w 73"/>
                <a:gd name="T7" fmla="*/ 0 h 86"/>
                <a:gd name="T8" fmla="*/ 0 w 73"/>
                <a:gd name="T9" fmla="*/ 0 h 86"/>
                <a:gd name="T10" fmla="*/ 0 w 73"/>
                <a:gd name="T11" fmla="*/ 0 h 86"/>
                <a:gd name="T12" fmla="*/ 0 w 73"/>
                <a:gd name="T13" fmla="*/ 0 h 86"/>
                <a:gd name="T14" fmla="*/ 0 w 73"/>
                <a:gd name="T15" fmla="*/ 0 h 86"/>
                <a:gd name="T16" fmla="*/ 0 w 73"/>
                <a:gd name="T17" fmla="*/ 0 h 86"/>
                <a:gd name="T18" fmla="*/ 0 w 73"/>
                <a:gd name="T19" fmla="*/ 0 h 86"/>
                <a:gd name="T20" fmla="*/ 0 w 73"/>
                <a:gd name="T21" fmla="*/ 0 h 86"/>
                <a:gd name="T22" fmla="*/ 0 w 73"/>
                <a:gd name="T23" fmla="*/ 0 h 86"/>
                <a:gd name="T24" fmla="*/ 0 w 73"/>
                <a:gd name="T25" fmla="*/ 0 h 86"/>
                <a:gd name="T26" fmla="*/ 0 w 73"/>
                <a:gd name="T27" fmla="*/ 0 h 86"/>
                <a:gd name="T28" fmla="*/ 0 w 73"/>
                <a:gd name="T29" fmla="*/ 0 h 86"/>
                <a:gd name="T30" fmla="*/ 0 w 73"/>
                <a:gd name="T31" fmla="*/ 0 h 86"/>
                <a:gd name="T32" fmla="*/ 0 w 73"/>
                <a:gd name="T33" fmla="*/ 0 h 86"/>
                <a:gd name="T34" fmla="*/ 0 w 73"/>
                <a:gd name="T35" fmla="*/ 0 h 86"/>
                <a:gd name="T36" fmla="*/ 0 w 73"/>
                <a:gd name="T37" fmla="*/ 0 h 86"/>
                <a:gd name="T38" fmla="*/ 0 w 73"/>
                <a:gd name="T39" fmla="*/ 0 h 86"/>
                <a:gd name="T40" fmla="*/ 0 w 73"/>
                <a:gd name="T41" fmla="*/ 0 h 86"/>
                <a:gd name="T42" fmla="*/ 0 w 73"/>
                <a:gd name="T43" fmla="*/ 0 h 86"/>
                <a:gd name="T44" fmla="*/ 0 w 73"/>
                <a:gd name="T45" fmla="*/ 0 h 86"/>
                <a:gd name="T46" fmla="*/ 0 w 73"/>
                <a:gd name="T47" fmla="*/ 0 h 86"/>
                <a:gd name="T48" fmla="*/ 0 w 73"/>
                <a:gd name="T49" fmla="*/ 0 h 86"/>
                <a:gd name="T50" fmla="*/ 0 w 73"/>
                <a:gd name="T51" fmla="*/ 0 h 86"/>
                <a:gd name="T52" fmla="*/ 0 w 73"/>
                <a:gd name="T53" fmla="*/ 0 h 86"/>
                <a:gd name="T54" fmla="*/ 0 w 73"/>
                <a:gd name="T55" fmla="*/ 0 h 86"/>
                <a:gd name="T56" fmla="*/ 0 w 73"/>
                <a:gd name="T57" fmla="*/ 0 h 86"/>
                <a:gd name="T58" fmla="*/ 0 w 73"/>
                <a:gd name="T59" fmla="*/ 0 h 86"/>
                <a:gd name="T60" fmla="*/ 0 w 73"/>
                <a:gd name="T61" fmla="*/ 0 h 86"/>
                <a:gd name="T62" fmla="*/ 0 w 73"/>
                <a:gd name="T63" fmla="*/ 0 h 86"/>
                <a:gd name="T64" fmla="*/ 0 w 7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86"/>
                <a:gd name="T101" fmla="*/ 73 w 7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86">
                  <a:moveTo>
                    <a:pt x="73" y="43"/>
                  </a:moveTo>
                  <a:lnTo>
                    <a:pt x="72" y="34"/>
                  </a:lnTo>
                  <a:lnTo>
                    <a:pt x="70" y="26"/>
                  </a:lnTo>
                  <a:lnTo>
                    <a:pt x="67" y="19"/>
                  </a:lnTo>
                  <a:lnTo>
                    <a:pt x="63" y="13"/>
                  </a:lnTo>
                  <a:lnTo>
                    <a:pt x="57" y="7"/>
                  </a:lnTo>
                  <a:lnTo>
                    <a:pt x="51" y="3"/>
                  </a:lnTo>
                  <a:lnTo>
                    <a:pt x="44" y="1"/>
                  </a:lnTo>
                  <a:lnTo>
                    <a:pt x="37" y="0"/>
                  </a:lnTo>
                  <a:lnTo>
                    <a:pt x="30" y="1"/>
                  </a:lnTo>
                  <a:lnTo>
                    <a:pt x="23" y="3"/>
                  </a:lnTo>
                  <a:lnTo>
                    <a:pt x="17" y="7"/>
                  </a:lnTo>
                  <a:lnTo>
                    <a:pt x="12" y="13"/>
                  </a:lnTo>
                  <a:lnTo>
                    <a:pt x="6" y="19"/>
                  </a:lnTo>
                  <a:lnTo>
                    <a:pt x="3" y="26"/>
                  </a:lnTo>
                  <a:lnTo>
                    <a:pt x="1" y="34"/>
                  </a:lnTo>
                  <a:lnTo>
                    <a:pt x="0" y="43"/>
                  </a:lnTo>
                  <a:lnTo>
                    <a:pt x="1" y="51"/>
                  </a:lnTo>
                  <a:lnTo>
                    <a:pt x="3" y="60"/>
                  </a:lnTo>
                  <a:lnTo>
                    <a:pt x="6" y="67"/>
                  </a:lnTo>
                  <a:lnTo>
                    <a:pt x="12" y="73"/>
                  </a:lnTo>
                  <a:lnTo>
                    <a:pt x="17" y="79"/>
                  </a:lnTo>
                  <a:lnTo>
                    <a:pt x="23" y="82"/>
                  </a:lnTo>
                  <a:lnTo>
                    <a:pt x="30" y="85"/>
                  </a:lnTo>
                  <a:lnTo>
                    <a:pt x="37" y="86"/>
                  </a:lnTo>
                  <a:lnTo>
                    <a:pt x="44" y="85"/>
                  </a:lnTo>
                  <a:lnTo>
                    <a:pt x="51" y="82"/>
                  </a:lnTo>
                  <a:lnTo>
                    <a:pt x="57" y="79"/>
                  </a:lnTo>
                  <a:lnTo>
                    <a:pt x="63" y="73"/>
                  </a:lnTo>
                  <a:lnTo>
                    <a:pt x="67" y="67"/>
                  </a:lnTo>
                  <a:lnTo>
                    <a:pt x="70" y="60"/>
                  </a:lnTo>
                  <a:lnTo>
                    <a:pt x="72" y="51"/>
                  </a:lnTo>
                  <a:lnTo>
                    <a:pt x="73" y="43"/>
                  </a:lnTo>
                  <a:close/>
                  <a:moveTo>
                    <a:pt x="64" y="43"/>
                  </a:moveTo>
                  <a:lnTo>
                    <a:pt x="64" y="49"/>
                  </a:lnTo>
                  <a:lnTo>
                    <a:pt x="62" y="55"/>
                  </a:lnTo>
                  <a:lnTo>
                    <a:pt x="59" y="61"/>
                  </a:lnTo>
                  <a:lnTo>
                    <a:pt x="56" y="66"/>
                  </a:lnTo>
                  <a:lnTo>
                    <a:pt x="52" y="69"/>
                  </a:lnTo>
                  <a:lnTo>
                    <a:pt x="48" y="73"/>
                  </a:lnTo>
                  <a:lnTo>
                    <a:pt x="43" y="74"/>
                  </a:lnTo>
                  <a:lnTo>
                    <a:pt x="37" y="75"/>
                  </a:lnTo>
                  <a:lnTo>
                    <a:pt x="32" y="74"/>
                  </a:lnTo>
                  <a:lnTo>
                    <a:pt x="27" y="73"/>
                  </a:lnTo>
                  <a:lnTo>
                    <a:pt x="22" y="69"/>
                  </a:lnTo>
                  <a:lnTo>
                    <a:pt x="18" y="66"/>
                  </a:lnTo>
                  <a:lnTo>
                    <a:pt x="15" y="61"/>
                  </a:lnTo>
                  <a:lnTo>
                    <a:pt x="12" y="55"/>
                  </a:lnTo>
                  <a:lnTo>
                    <a:pt x="11" y="49"/>
                  </a:lnTo>
                  <a:lnTo>
                    <a:pt x="10" y="43"/>
                  </a:lnTo>
                  <a:lnTo>
                    <a:pt x="11" y="37"/>
                  </a:lnTo>
                  <a:lnTo>
                    <a:pt x="12" y="30"/>
                  </a:lnTo>
                  <a:lnTo>
                    <a:pt x="15" y="25"/>
                  </a:lnTo>
                  <a:lnTo>
                    <a:pt x="18" y="20"/>
                  </a:lnTo>
                  <a:lnTo>
                    <a:pt x="22" y="16"/>
                  </a:lnTo>
                  <a:lnTo>
                    <a:pt x="27" y="13"/>
                  </a:lnTo>
                  <a:lnTo>
                    <a:pt x="32" y="12"/>
                  </a:lnTo>
                  <a:lnTo>
                    <a:pt x="37" y="10"/>
                  </a:lnTo>
                  <a:lnTo>
                    <a:pt x="43" y="12"/>
                  </a:lnTo>
                  <a:lnTo>
                    <a:pt x="48" y="13"/>
                  </a:lnTo>
                  <a:lnTo>
                    <a:pt x="52" y="16"/>
                  </a:lnTo>
                  <a:lnTo>
                    <a:pt x="56" y="20"/>
                  </a:lnTo>
                  <a:lnTo>
                    <a:pt x="59" y="25"/>
                  </a:lnTo>
                  <a:lnTo>
                    <a:pt x="62" y="30"/>
                  </a:lnTo>
                  <a:lnTo>
                    <a:pt x="64" y="37"/>
                  </a:lnTo>
                  <a:lnTo>
                    <a:pt x="64" y="43"/>
                  </a:lnTo>
                  <a:close/>
                </a:path>
              </a:pathLst>
            </a:custGeom>
            <a:solidFill>
              <a:srgbClr val="FBECBC"/>
            </a:solidFill>
            <a:ln w="9525">
              <a:noFill/>
              <a:round/>
              <a:headEnd/>
              <a:tailEnd/>
            </a:ln>
          </p:spPr>
          <p:txBody>
            <a:bodyPr/>
            <a:lstStyle/>
            <a:p>
              <a:endParaRPr lang="zh-CN" altLang="en-US"/>
            </a:p>
          </p:txBody>
        </p:sp>
        <p:sp>
          <p:nvSpPr>
            <p:cNvPr id="261" name="Freeform 40"/>
            <p:cNvSpPr>
              <a:spLocks noEditPoints="1"/>
            </p:cNvSpPr>
            <p:nvPr/>
          </p:nvSpPr>
          <p:spPr bwMode="auto">
            <a:xfrm>
              <a:off x="1155" y="2653"/>
              <a:ext cx="13" cy="12"/>
            </a:xfrm>
            <a:custGeom>
              <a:avLst/>
              <a:gdLst>
                <a:gd name="T0" fmla="*/ 0 w 64"/>
                <a:gd name="T1" fmla="*/ 0 h 76"/>
                <a:gd name="T2" fmla="*/ 0 w 64"/>
                <a:gd name="T3" fmla="*/ 0 h 76"/>
                <a:gd name="T4" fmla="*/ 0 w 64"/>
                <a:gd name="T5" fmla="*/ 0 h 76"/>
                <a:gd name="T6" fmla="*/ 0 w 64"/>
                <a:gd name="T7" fmla="*/ 0 h 76"/>
                <a:gd name="T8" fmla="*/ 0 w 64"/>
                <a:gd name="T9" fmla="*/ 0 h 76"/>
                <a:gd name="T10" fmla="*/ 0 w 64"/>
                <a:gd name="T11" fmla="*/ 0 h 76"/>
                <a:gd name="T12" fmla="*/ 0 w 64"/>
                <a:gd name="T13" fmla="*/ 0 h 76"/>
                <a:gd name="T14" fmla="*/ 0 w 64"/>
                <a:gd name="T15" fmla="*/ 0 h 76"/>
                <a:gd name="T16" fmla="*/ 0 w 64"/>
                <a:gd name="T17" fmla="*/ 0 h 76"/>
                <a:gd name="T18" fmla="*/ 0 w 64"/>
                <a:gd name="T19" fmla="*/ 0 h 76"/>
                <a:gd name="T20" fmla="*/ 0 w 64"/>
                <a:gd name="T21" fmla="*/ 0 h 76"/>
                <a:gd name="T22" fmla="*/ 0 w 64"/>
                <a:gd name="T23" fmla="*/ 0 h 76"/>
                <a:gd name="T24" fmla="*/ 0 w 64"/>
                <a:gd name="T25" fmla="*/ 0 h 76"/>
                <a:gd name="T26" fmla="*/ 0 w 64"/>
                <a:gd name="T27" fmla="*/ 0 h 76"/>
                <a:gd name="T28" fmla="*/ 0 w 64"/>
                <a:gd name="T29" fmla="*/ 0 h 76"/>
                <a:gd name="T30" fmla="*/ 0 w 64"/>
                <a:gd name="T31" fmla="*/ 0 h 76"/>
                <a:gd name="T32" fmla="*/ 0 w 64"/>
                <a:gd name="T33" fmla="*/ 0 h 76"/>
                <a:gd name="T34" fmla="*/ 0 w 64"/>
                <a:gd name="T35" fmla="*/ 0 h 76"/>
                <a:gd name="T36" fmla="*/ 0 w 64"/>
                <a:gd name="T37" fmla="*/ 0 h 76"/>
                <a:gd name="T38" fmla="*/ 0 w 64"/>
                <a:gd name="T39" fmla="*/ 0 h 76"/>
                <a:gd name="T40" fmla="*/ 0 w 64"/>
                <a:gd name="T41" fmla="*/ 0 h 76"/>
                <a:gd name="T42" fmla="*/ 0 w 64"/>
                <a:gd name="T43" fmla="*/ 0 h 76"/>
                <a:gd name="T44" fmla="*/ 0 w 64"/>
                <a:gd name="T45" fmla="*/ 0 h 76"/>
                <a:gd name="T46" fmla="*/ 0 w 64"/>
                <a:gd name="T47" fmla="*/ 0 h 76"/>
                <a:gd name="T48" fmla="*/ 0 w 64"/>
                <a:gd name="T49" fmla="*/ 0 h 76"/>
                <a:gd name="T50" fmla="*/ 0 w 64"/>
                <a:gd name="T51" fmla="*/ 0 h 76"/>
                <a:gd name="T52" fmla="*/ 0 w 64"/>
                <a:gd name="T53" fmla="*/ 0 h 76"/>
                <a:gd name="T54" fmla="*/ 0 w 64"/>
                <a:gd name="T55" fmla="*/ 0 h 76"/>
                <a:gd name="T56" fmla="*/ 0 w 64"/>
                <a:gd name="T57" fmla="*/ 0 h 76"/>
                <a:gd name="T58" fmla="*/ 0 w 64"/>
                <a:gd name="T59" fmla="*/ 0 h 76"/>
                <a:gd name="T60" fmla="*/ 0 w 64"/>
                <a:gd name="T61" fmla="*/ 0 h 76"/>
                <a:gd name="T62" fmla="*/ 0 w 64"/>
                <a:gd name="T63" fmla="*/ 0 h 76"/>
                <a:gd name="T64" fmla="*/ 0 w 64"/>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76"/>
                <a:gd name="T101" fmla="*/ 64 w 6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76">
                  <a:moveTo>
                    <a:pt x="64" y="39"/>
                  </a:moveTo>
                  <a:lnTo>
                    <a:pt x="63" y="32"/>
                  </a:lnTo>
                  <a:lnTo>
                    <a:pt x="61" y="24"/>
                  </a:lnTo>
                  <a:lnTo>
                    <a:pt x="58" y="17"/>
                  </a:lnTo>
                  <a:lnTo>
                    <a:pt x="54" y="12"/>
                  </a:lnTo>
                  <a:lnTo>
                    <a:pt x="50" y="8"/>
                  </a:lnTo>
                  <a:lnTo>
                    <a:pt x="44" y="4"/>
                  </a:lnTo>
                  <a:lnTo>
                    <a:pt x="38" y="2"/>
                  </a:lnTo>
                  <a:lnTo>
                    <a:pt x="32" y="0"/>
                  </a:lnTo>
                  <a:lnTo>
                    <a:pt x="26" y="2"/>
                  </a:lnTo>
                  <a:lnTo>
                    <a:pt x="20" y="4"/>
                  </a:lnTo>
                  <a:lnTo>
                    <a:pt x="15" y="8"/>
                  </a:lnTo>
                  <a:lnTo>
                    <a:pt x="10" y="12"/>
                  </a:lnTo>
                  <a:lnTo>
                    <a:pt x="6" y="17"/>
                  </a:lnTo>
                  <a:lnTo>
                    <a:pt x="2" y="24"/>
                  </a:lnTo>
                  <a:lnTo>
                    <a:pt x="0" y="32"/>
                  </a:lnTo>
                  <a:lnTo>
                    <a:pt x="0" y="39"/>
                  </a:lnTo>
                  <a:lnTo>
                    <a:pt x="0" y="46"/>
                  </a:lnTo>
                  <a:lnTo>
                    <a:pt x="2" y="53"/>
                  </a:lnTo>
                  <a:lnTo>
                    <a:pt x="6" y="60"/>
                  </a:lnTo>
                  <a:lnTo>
                    <a:pt x="10" y="65"/>
                  </a:lnTo>
                  <a:lnTo>
                    <a:pt x="15" y="70"/>
                  </a:lnTo>
                  <a:lnTo>
                    <a:pt x="20" y="74"/>
                  </a:lnTo>
                  <a:lnTo>
                    <a:pt x="26" y="76"/>
                  </a:lnTo>
                  <a:lnTo>
                    <a:pt x="32" y="76"/>
                  </a:lnTo>
                  <a:lnTo>
                    <a:pt x="38" y="76"/>
                  </a:lnTo>
                  <a:lnTo>
                    <a:pt x="44" y="74"/>
                  </a:lnTo>
                  <a:lnTo>
                    <a:pt x="50" y="70"/>
                  </a:lnTo>
                  <a:lnTo>
                    <a:pt x="54" y="65"/>
                  </a:lnTo>
                  <a:lnTo>
                    <a:pt x="58" y="60"/>
                  </a:lnTo>
                  <a:lnTo>
                    <a:pt x="61" y="53"/>
                  </a:lnTo>
                  <a:lnTo>
                    <a:pt x="63" y="46"/>
                  </a:lnTo>
                  <a:lnTo>
                    <a:pt x="64" y="39"/>
                  </a:lnTo>
                  <a:close/>
                  <a:moveTo>
                    <a:pt x="55" y="39"/>
                  </a:moveTo>
                  <a:lnTo>
                    <a:pt x="54" y="45"/>
                  </a:lnTo>
                  <a:lnTo>
                    <a:pt x="53" y="50"/>
                  </a:lnTo>
                  <a:lnTo>
                    <a:pt x="51" y="54"/>
                  </a:lnTo>
                  <a:lnTo>
                    <a:pt x="48" y="58"/>
                  </a:lnTo>
                  <a:lnTo>
                    <a:pt x="45" y="62"/>
                  </a:lnTo>
                  <a:lnTo>
                    <a:pt x="41" y="64"/>
                  </a:lnTo>
                  <a:lnTo>
                    <a:pt x="37" y="65"/>
                  </a:lnTo>
                  <a:lnTo>
                    <a:pt x="32" y="65"/>
                  </a:lnTo>
                  <a:lnTo>
                    <a:pt x="28" y="65"/>
                  </a:lnTo>
                  <a:lnTo>
                    <a:pt x="23" y="64"/>
                  </a:lnTo>
                  <a:lnTo>
                    <a:pt x="20" y="62"/>
                  </a:lnTo>
                  <a:lnTo>
                    <a:pt x="16" y="58"/>
                  </a:lnTo>
                  <a:lnTo>
                    <a:pt x="13" y="54"/>
                  </a:lnTo>
                  <a:lnTo>
                    <a:pt x="11" y="50"/>
                  </a:lnTo>
                  <a:lnTo>
                    <a:pt x="10" y="45"/>
                  </a:lnTo>
                  <a:lnTo>
                    <a:pt x="10" y="39"/>
                  </a:lnTo>
                  <a:lnTo>
                    <a:pt x="10" y="33"/>
                  </a:lnTo>
                  <a:lnTo>
                    <a:pt x="11" y="28"/>
                  </a:lnTo>
                  <a:lnTo>
                    <a:pt x="13" y="23"/>
                  </a:lnTo>
                  <a:lnTo>
                    <a:pt x="16" y="20"/>
                  </a:lnTo>
                  <a:lnTo>
                    <a:pt x="20" y="16"/>
                  </a:lnTo>
                  <a:lnTo>
                    <a:pt x="23" y="14"/>
                  </a:lnTo>
                  <a:lnTo>
                    <a:pt x="28" y="12"/>
                  </a:lnTo>
                  <a:lnTo>
                    <a:pt x="32" y="11"/>
                  </a:lnTo>
                  <a:lnTo>
                    <a:pt x="37" y="12"/>
                  </a:lnTo>
                  <a:lnTo>
                    <a:pt x="41" y="14"/>
                  </a:lnTo>
                  <a:lnTo>
                    <a:pt x="45" y="16"/>
                  </a:lnTo>
                  <a:lnTo>
                    <a:pt x="48" y="20"/>
                  </a:lnTo>
                  <a:lnTo>
                    <a:pt x="51" y="23"/>
                  </a:lnTo>
                  <a:lnTo>
                    <a:pt x="53" y="28"/>
                  </a:lnTo>
                  <a:lnTo>
                    <a:pt x="54" y="33"/>
                  </a:lnTo>
                  <a:lnTo>
                    <a:pt x="55" y="39"/>
                  </a:lnTo>
                  <a:close/>
                </a:path>
              </a:pathLst>
            </a:custGeom>
            <a:solidFill>
              <a:srgbClr val="FCEFBC"/>
            </a:solidFill>
            <a:ln w="9525">
              <a:noFill/>
              <a:round/>
              <a:headEnd/>
              <a:tailEnd/>
            </a:ln>
          </p:spPr>
          <p:txBody>
            <a:bodyPr/>
            <a:lstStyle/>
            <a:p>
              <a:endParaRPr lang="zh-CN" altLang="en-US"/>
            </a:p>
          </p:txBody>
        </p:sp>
        <p:sp>
          <p:nvSpPr>
            <p:cNvPr id="262" name="Freeform 41"/>
            <p:cNvSpPr>
              <a:spLocks noEditPoints="1"/>
            </p:cNvSpPr>
            <p:nvPr/>
          </p:nvSpPr>
          <p:spPr bwMode="auto">
            <a:xfrm>
              <a:off x="1156" y="2654"/>
              <a:ext cx="11" cy="11"/>
            </a:xfrm>
            <a:custGeom>
              <a:avLst/>
              <a:gdLst>
                <a:gd name="T0" fmla="*/ 0 w 54"/>
                <a:gd name="T1" fmla="*/ 0 h 65"/>
                <a:gd name="T2" fmla="*/ 0 w 54"/>
                <a:gd name="T3" fmla="*/ 0 h 65"/>
                <a:gd name="T4" fmla="*/ 0 w 54"/>
                <a:gd name="T5" fmla="*/ 0 h 65"/>
                <a:gd name="T6" fmla="*/ 0 w 54"/>
                <a:gd name="T7" fmla="*/ 0 h 65"/>
                <a:gd name="T8" fmla="*/ 0 w 54"/>
                <a:gd name="T9" fmla="*/ 0 h 65"/>
                <a:gd name="T10" fmla="*/ 0 w 54"/>
                <a:gd name="T11" fmla="*/ 0 h 65"/>
                <a:gd name="T12" fmla="*/ 0 w 54"/>
                <a:gd name="T13" fmla="*/ 0 h 65"/>
                <a:gd name="T14" fmla="*/ 0 w 54"/>
                <a:gd name="T15" fmla="*/ 0 h 65"/>
                <a:gd name="T16" fmla="*/ 0 w 54"/>
                <a:gd name="T17" fmla="*/ 0 h 65"/>
                <a:gd name="T18" fmla="*/ 0 w 54"/>
                <a:gd name="T19" fmla="*/ 0 h 65"/>
                <a:gd name="T20" fmla="*/ 0 w 54"/>
                <a:gd name="T21" fmla="*/ 0 h 65"/>
                <a:gd name="T22" fmla="*/ 0 w 54"/>
                <a:gd name="T23" fmla="*/ 0 h 65"/>
                <a:gd name="T24" fmla="*/ 0 w 54"/>
                <a:gd name="T25" fmla="*/ 0 h 65"/>
                <a:gd name="T26" fmla="*/ 0 w 54"/>
                <a:gd name="T27" fmla="*/ 0 h 65"/>
                <a:gd name="T28" fmla="*/ 0 w 54"/>
                <a:gd name="T29" fmla="*/ 0 h 65"/>
                <a:gd name="T30" fmla="*/ 0 w 54"/>
                <a:gd name="T31" fmla="*/ 0 h 65"/>
                <a:gd name="T32" fmla="*/ 0 w 54"/>
                <a:gd name="T33" fmla="*/ 0 h 65"/>
                <a:gd name="T34" fmla="*/ 0 w 54"/>
                <a:gd name="T35" fmla="*/ 0 h 65"/>
                <a:gd name="T36" fmla="*/ 0 w 54"/>
                <a:gd name="T37" fmla="*/ 0 h 65"/>
                <a:gd name="T38" fmla="*/ 0 w 54"/>
                <a:gd name="T39" fmla="*/ 0 h 65"/>
                <a:gd name="T40" fmla="*/ 0 w 54"/>
                <a:gd name="T41" fmla="*/ 0 h 65"/>
                <a:gd name="T42" fmla="*/ 0 w 54"/>
                <a:gd name="T43" fmla="*/ 0 h 65"/>
                <a:gd name="T44" fmla="*/ 0 w 54"/>
                <a:gd name="T45" fmla="*/ 0 h 65"/>
                <a:gd name="T46" fmla="*/ 0 w 54"/>
                <a:gd name="T47" fmla="*/ 0 h 65"/>
                <a:gd name="T48" fmla="*/ 0 w 54"/>
                <a:gd name="T49" fmla="*/ 0 h 65"/>
                <a:gd name="T50" fmla="*/ 0 w 54"/>
                <a:gd name="T51" fmla="*/ 0 h 65"/>
                <a:gd name="T52" fmla="*/ 0 w 54"/>
                <a:gd name="T53" fmla="*/ 0 h 65"/>
                <a:gd name="T54" fmla="*/ 0 w 54"/>
                <a:gd name="T55" fmla="*/ 0 h 65"/>
                <a:gd name="T56" fmla="*/ 0 w 54"/>
                <a:gd name="T57" fmla="*/ 0 h 65"/>
                <a:gd name="T58" fmla="*/ 0 w 54"/>
                <a:gd name="T59" fmla="*/ 0 h 65"/>
                <a:gd name="T60" fmla="*/ 0 w 54"/>
                <a:gd name="T61" fmla="*/ 0 h 65"/>
                <a:gd name="T62" fmla="*/ 0 w 54"/>
                <a:gd name="T63" fmla="*/ 0 h 65"/>
                <a:gd name="T64" fmla="*/ 0 w 54"/>
                <a:gd name="T65" fmla="*/ 0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65"/>
                <a:gd name="T101" fmla="*/ 54 w 54"/>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65">
                  <a:moveTo>
                    <a:pt x="54" y="33"/>
                  </a:moveTo>
                  <a:lnTo>
                    <a:pt x="54" y="27"/>
                  </a:lnTo>
                  <a:lnTo>
                    <a:pt x="52" y="20"/>
                  </a:lnTo>
                  <a:lnTo>
                    <a:pt x="49" y="15"/>
                  </a:lnTo>
                  <a:lnTo>
                    <a:pt x="46" y="10"/>
                  </a:lnTo>
                  <a:lnTo>
                    <a:pt x="42" y="6"/>
                  </a:lnTo>
                  <a:lnTo>
                    <a:pt x="38" y="3"/>
                  </a:lnTo>
                  <a:lnTo>
                    <a:pt x="33" y="2"/>
                  </a:lnTo>
                  <a:lnTo>
                    <a:pt x="27" y="0"/>
                  </a:lnTo>
                  <a:lnTo>
                    <a:pt x="22" y="2"/>
                  </a:lnTo>
                  <a:lnTo>
                    <a:pt x="17" y="3"/>
                  </a:lnTo>
                  <a:lnTo>
                    <a:pt x="12" y="6"/>
                  </a:lnTo>
                  <a:lnTo>
                    <a:pt x="8" y="10"/>
                  </a:lnTo>
                  <a:lnTo>
                    <a:pt x="5" y="15"/>
                  </a:lnTo>
                  <a:lnTo>
                    <a:pt x="2" y="20"/>
                  </a:lnTo>
                  <a:lnTo>
                    <a:pt x="1" y="27"/>
                  </a:lnTo>
                  <a:lnTo>
                    <a:pt x="0" y="33"/>
                  </a:lnTo>
                  <a:lnTo>
                    <a:pt x="1" y="39"/>
                  </a:lnTo>
                  <a:lnTo>
                    <a:pt x="2" y="45"/>
                  </a:lnTo>
                  <a:lnTo>
                    <a:pt x="5" y="51"/>
                  </a:lnTo>
                  <a:lnTo>
                    <a:pt x="8" y="56"/>
                  </a:lnTo>
                  <a:lnTo>
                    <a:pt x="12" y="59"/>
                  </a:lnTo>
                  <a:lnTo>
                    <a:pt x="17" y="63"/>
                  </a:lnTo>
                  <a:lnTo>
                    <a:pt x="22" y="64"/>
                  </a:lnTo>
                  <a:lnTo>
                    <a:pt x="27" y="65"/>
                  </a:lnTo>
                  <a:lnTo>
                    <a:pt x="33" y="64"/>
                  </a:lnTo>
                  <a:lnTo>
                    <a:pt x="38" y="63"/>
                  </a:lnTo>
                  <a:lnTo>
                    <a:pt x="42" y="59"/>
                  </a:lnTo>
                  <a:lnTo>
                    <a:pt x="46" y="56"/>
                  </a:lnTo>
                  <a:lnTo>
                    <a:pt x="49" y="51"/>
                  </a:lnTo>
                  <a:lnTo>
                    <a:pt x="52" y="45"/>
                  </a:lnTo>
                  <a:lnTo>
                    <a:pt x="54" y="39"/>
                  </a:lnTo>
                  <a:lnTo>
                    <a:pt x="54" y="33"/>
                  </a:lnTo>
                  <a:close/>
                  <a:moveTo>
                    <a:pt x="45" y="33"/>
                  </a:moveTo>
                  <a:lnTo>
                    <a:pt x="45" y="38"/>
                  </a:lnTo>
                  <a:lnTo>
                    <a:pt x="44" y="41"/>
                  </a:lnTo>
                  <a:lnTo>
                    <a:pt x="42" y="45"/>
                  </a:lnTo>
                  <a:lnTo>
                    <a:pt x="40" y="48"/>
                  </a:lnTo>
                  <a:lnTo>
                    <a:pt x="37" y="51"/>
                  </a:lnTo>
                  <a:lnTo>
                    <a:pt x="34" y="53"/>
                  </a:lnTo>
                  <a:lnTo>
                    <a:pt x="31" y="54"/>
                  </a:lnTo>
                  <a:lnTo>
                    <a:pt x="27" y="54"/>
                  </a:lnTo>
                  <a:lnTo>
                    <a:pt x="23" y="54"/>
                  </a:lnTo>
                  <a:lnTo>
                    <a:pt x="20" y="53"/>
                  </a:lnTo>
                  <a:lnTo>
                    <a:pt x="17" y="51"/>
                  </a:lnTo>
                  <a:lnTo>
                    <a:pt x="14" y="48"/>
                  </a:lnTo>
                  <a:lnTo>
                    <a:pt x="12" y="45"/>
                  </a:lnTo>
                  <a:lnTo>
                    <a:pt x="11" y="41"/>
                  </a:lnTo>
                  <a:lnTo>
                    <a:pt x="9" y="38"/>
                  </a:lnTo>
                  <a:lnTo>
                    <a:pt x="9" y="33"/>
                  </a:lnTo>
                  <a:lnTo>
                    <a:pt x="9" y="28"/>
                  </a:lnTo>
                  <a:lnTo>
                    <a:pt x="11" y="24"/>
                  </a:lnTo>
                  <a:lnTo>
                    <a:pt x="12" y="21"/>
                  </a:lnTo>
                  <a:lnTo>
                    <a:pt x="14" y="17"/>
                  </a:lnTo>
                  <a:lnTo>
                    <a:pt x="17" y="15"/>
                  </a:lnTo>
                  <a:lnTo>
                    <a:pt x="20" y="12"/>
                  </a:lnTo>
                  <a:lnTo>
                    <a:pt x="23" y="11"/>
                  </a:lnTo>
                  <a:lnTo>
                    <a:pt x="27" y="11"/>
                  </a:lnTo>
                  <a:lnTo>
                    <a:pt x="31" y="11"/>
                  </a:lnTo>
                  <a:lnTo>
                    <a:pt x="34" y="12"/>
                  </a:lnTo>
                  <a:lnTo>
                    <a:pt x="37" y="15"/>
                  </a:lnTo>
                  <a:lnTo>
                    <a:pt x="40" y="17"/>
                  </a:lnTo>
                  <a:lnTo>
                    <a:pt x="42" y="21"/>
                  </a:lnTo>
                  <a:lnTo>
                    <a:pt x="44" y="24"/>
                  </a:lnTo>
                  <a:lnTo>
                    <a:pt x="45" y="28"/>
                  </a:lnTo>
                  <a:lnTo>
                    <a:pt x="45" y="33"/>
                  </a:lnTo>
                  <a:close/>
                </a:path>
              </a:pathLst>
            </a:custGeom>
            <a:solidFill>
              <a:srgbClr val="FCEFBC"/>
            </a:solidFill>
            <a:ln w="9525">
              <a:noFill/>
              <a:round/>
              <a:headEnd/>
              <a:tailEnd/>
            </a:ln>
          </p:spPr>
          <p:txBody>
            <a:bodyPr/>
            <a:lstStyle/>
            <a:p>
              <a:endParaRPr lang="zh-CN" altLang="en-US"/>
            </a:p>
          </p:txBody>
        </p:sp>
        <p:sp>
          <p:nvSpPr>
            <p:cNvPr id="263" name="Freeform 42"/>
            <p:cNvSpPr>
              <a:spLocks noEditPoints="1"/>
            </p:cNvSpPr>
            <p:nvPr/>
          </p:nvSpPr>
          <p:spPr bwMode="auto">
            <a:xfrm>
              <a:off x="1157" y="2655"/>
              <a:ext cx="9" cy="9"/>
            </a:xfrm>
            <a:custGeom>
              <a:avLst/>
              <a:gdLst>
                <a:gd name="T0" fmla="*/ 0 w 45"/>
                <a:gd name="T1" fmla="*/ 0 h 54"/>
                <a:gd name="T2" fmla="*/ 0 w 45"/>
                <a:gd name="T3" fmla="*/ 0 h 54"/>
                <a:gd name="T4" fmla="*/ 0 w 45"/>
                <a:gd name="T5" fmla="*/ 0 h 54"/>
                <a:gd name="T6" fmla="*/ 0 w 45"/>
                <a:gd name="T7" fmla="*/ 0 h 54"/>
                <a:gd name="T8" fmla="*/ 0 w 45"/>
                <a:gd name="T9" fmla="*/ 0 h 54"/>
                <a:gd name="T10" fmla="*/ 0 w 45"/>
                <a:gd name="T11" fmla="*/ 0 h 54"/>
                <a:gd name="T12" fmla="*/ 0 w 45"/>
                <a:gd name="T13" fmla="*/ 0 h 54"/>
                <a:gd name="T14" fmla="*/ 0 w 45"/>
                <a:gd name="T15" fmla="*/ 0 h 54"/>
                <a:gd name="T16" fmla="*/ 0 w 45"/>
                <a:gd name="T17" fmla="*/ 0 h 54"/>
                <a:gd name="T18" fmla="*/ 0 w 45"/>
                <a:gd name="T19" fmla="*/ 0 h 54"/>
                <a:gd name="T20" fmla="*/ 0 w 45"/>
                <a:gd name="T21" fmla="*/ 0 h 54"/>
                <a:gd name="T22" fmla="*/ 0 w 45"/>
                <a:gd name="T23" fmla="*/ 0 h 54"/>
                <a:gd name="T24" fmla="*/ 0 w 45"/>
                <a:gd name="T25" fmla="*/ 0 h 54"/>
                <a:gd name="T26" fmla="*/ 0 w 45"/>
                <a:gd name="T27" fmla="*/ 0 h 54"/>
                <a:gd name="T28" fmla="*/ 0 w 45"/>
                <a:gd name="T29" fmla="*/ 0 h 54"/>
                <a:gd name="T30" fmla="*/ 0 w 45"/>
                <a:gd name="T31" fmla="*/ 0 h 54"/>
                <a:gd name="T32" fmla="*/ 0 w 45"/>
                <a:gd name="T33" fmla="*/ 0 h 54"/>
                <a:gd name="T34" fmla="*/ 0 w 45"/>
                <a:gd name="T35" fmla="*/ 0 h 54"/>
                <a:gd name="T36" fmla="*/ 0 w 45"/>
                <a:gd name="T37" fmla="*/ 0 h 54"/>
                <a:gd name="T38" fmla="*/ 0 w 45"/>
                <a:gd name="T39" fmla="*/ 0 h 54"/>
                <a:gd name="T40" fmla="*/ 0 w 45"/>
                <a:gd name="T41" fmla="*/ 0 h 54"/>
                <a:gd name="T42" fmla="*/ 0 w 45"/>
                <a:gd name="T43" fmla="*/ 0 h 54"/>
                <a:gd name="T44" fmla="*/ 0 w 45"/>
                <a:gd name="T45" fmla="*/ 0 h 54"/>
                <a:gd name="T46" fmla="*/ 0 w 45"/>
                <a:gd name="T47" fmla="*/ 0 h 54"/>
                <a:gd name="T48" fmla="*/ 0 w 45"/>
                <a:gd name="T49" fmla="*/ 0 h 54"/>
                <a:gd name="T50" fmla="*/ 0 w 45"/>
                <a:gd name="T51" fmla="*/ 0 h 54"/>
                <a:gd name="T52" fmla="*/ 0 w 45"/>
                <a:gd name="T53" fmla="*/ 0 h 54"/>
                <a:gd name="T54" fmla="*/ 0 w 45"/>
                <a:gd name="T55" fmla="*/ 0 h 54"/>
                <a:gd name="T56" fmla="*/ 0 w 45"/>
                <a:gd name="T57" fmla="*/ 0 h 54"/>
                <a:gd name="T58" fmla="*/ 0 w 45"/>
                <a:gd name="T59" fmla="*/ 0 h 54"/>
                <a:gd name="T60" fmla="*/ 0 w 45"/>
                <a:gd name="T61" fmla="*/ 0 h 54"/>
                <a:gd name="T62" fmla="*/ 0 w 45"/>
                <a:gd name="T63" fmla="*/ 0 h 54"/>
                <a:gd name="T64" fmla="*/ 0 w 45"/>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54"/>
                <a:gd name="T101" fmla="*/ 45 w 45"/>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54">
                  <a:moveTo>
                    <a:pt x="45" y="28"/>
                  </a:moveTo>
                  <a:lnTo>
                    <a:pt x="44" y="22"/>
                  </a:lnTo>
                  <a:lnTo>
                    <a:pt x="43" y="17"/>
                  </a:lnTo>
                  <a:lnTo>
                    <a:pt x="41" y="12"/>
                  </a:lnTo>
                  <a:lnTo>
                    <a:pt x="38" y="9"/>
                  </a:lnTo>
                  <a:lnTo>
                    <a:pt x="35" y="5"/>
                  </a:lnTo>
                  <a:lnTo>
                    <a:pt x="31" y="3"/>
                  </a:lnTo>
                  <a:lnTo>
                    <a:pt x="27" y="1"/>
                  </a:lnTo>
                  <a:lnTo>
                    <a:pt x="22" y="0"/>
                  </a:lnTo>
                  <a:lnTo>
                    <a:pt x="18" y="1"/>
                  </a:lnTo>
                  <a:lnTo>
                    <a:pt x="13" y="3"/>
                  </a:lnTo>
                  <a:lnTo>
                    <a:pt x="10" y="5"/>
                  </a:lnTo>
                  <a:lnTo>
                    <a:pt x="6" y="9"/>
                  </a:lnTo>
                  <a:lnTo>
                    <a:pt x="3" y="12"/>
                  </a:lnTo>
                  <a:lnTo>
                    <a:pt x="1" y="17"/>
                  </a:lnTo>
                  <a:lnTo>
                    <a:pt x="0" y="22"/>
                  </a:lnTo>
                  <a:lnTo>
                    <a:pt x="0" y="28"/>
                  </a:lnTo>
                  <a:lnTo>
                    <a:pt x="0" y="34"/>
                  </a:lnTo>
                  <a:lnTo>
                    <a:pt x="1" y="39"/>
                  </a:lnTo>
                  <a:lnTo>
                    <a:pt x="3" y="43"/>
                  </a:lnTo>
                  <a:lnTo>
                    <a:pt x="6" y="47"/>
                  </a:lnTo>
                  <a:lnTo>
                    <a:pt x="10" y="51"/>
                  </a:lnTo>
                  <a:lnTo>
                    <a:pt x="13" y="53"/>
                  </a:lnTo>
                  <a:lnTo>
                    <a:pt x="18" y="54"/>
                  </a:lnTo>
                  <a:lnTo>
                    <a:pt x="22" y="54"/>
                  </a:lnTo>
                  <a:lnTo>
                    <a:pt x="27" y="54"/>
                  </a:lnTo>
                  <a:lnTo>
                    <a:pt x="31" y="53"/>
                  </a:lnTo>
                  <a:lnTo>
                    <a:pt x="35" y="51"/>
                  </a:lnTo>
                  <a:lnTo>
                    <a:pt x="38" y="47"/>
                  </a:lnTo>
                  <a:lnTo>
                    <a:pt x="41" y="43"/>
                  </a:lnTo>
                  <a:lnTo>
                    <a:pt x="43" y="39"/>
                  </a:lnTo>
                  <a:lnTo>
                    <a:pt x="44" y="34"/>
                  </a:lnTo>
                  <a:lnTo>
                    <a:pt x="45" y="28"/>
                  </a:lnTo>
                  <a:close/>
                  <a:moveTo>
                    <a:pt x="36" y="28"/>
                  </a:moveTo>
                  <a:lnTo>
                    <a:pt x="35" y="31"/>
                  </a:lnTo>
                  <a:lnTo>
                    <a:pt x="35" y="34"/>
                  </a:lnTo>
                  <a:lnTo>
                    <a:pt x="33" y="37"/>
                  </a:lnTo>
                  <a:lnTo>
                    <a:pt x="32" y="40"/>
                  </a:lnTo>
                  <a:lnTo>
                    <a:pt x="30" y="41"/>
                  </a:lnTo>
                  <a:lnTo>
                    <a:pt x="27" y="42"/>
                  </a:lnTo>
                  <a:lnTo>
                    <a:pt x="25" y="43"/>
                  </a:lnTo>
                  <a:lnTo>
                    <a:pt x="22" y="43"/>
                  </a:lnTo>
                  <a:lnTo>
                    <a:pt x="19" y="43"/>
                  </a:lnTo>
                  <a:lnTo>
                    <a:pt x="17" y="42"/>
                  </a:lnTo>
                  <a:lnTo>
                    <a:pt x="15" y="41"/>
                  </a:lnTo>
                  <a:lnTo>
                    <a:pt x="13" y="40"/>
                  </a:lnTo>
                  <a:lnTo>
                    <a:pt x="11" y="37"/>
                  </a:lnTo>
                  <a:lnTo>
                    <a:pt x="10" y="34"/>
                  </a:lnTo>
                  <a:lnTo>
                    <a:pt x="9" y="31"/>
                  </a:lnTo>
                  <a:lnTo>
                    <a:pt x="9" y="28"/>
                  </a:lnTo>
                  <a:lnTo>
                    <a:pt x="9" y="24"/>
                  </a:lnTo>
                  <a:lnTo>
                    <a:pt x="10" y="22"/>
                  </a:lnTo>
                  <a:lnTo>
                    <a:pt x="11" y="18"/>
                  </a:lnTo>
                  <a:lnTo>
                    <a:pt x="13" y="16"/>
                  </a:lnTo>
                  <a:lnTo>
                    <a:pt x="15" y="15"/>
                  </a:lnTo>
                  <a:lnTo>
                    <a:pt x="17" y="13"/>
                  </a:lnTo>
                  <a:lnTo>
                    <a:pt x="19" y="12"/>
                  </a:lnTo>
                  <a:lnTo>
                    <a:pt x="22" y="11"/>
                  </a:lnTo>
                  <a:lnTo>
                    <a:pt x="25" y="12"/>
                  </a:lnTo>
                  <a:lnTo>
                    <a:pt x="27" y="13"/>
                  </a:lnTo>
                  <a:lnTo>
                    <a:pt x="30" y="15"/>
                  </a:lnTo>
                  <a:lnTo>
                    <a:pt x="32" y="16"/>
                  </a:lnTo>
                  <a:lnTo>
                    <a:pt x="33" y="18"/>
                  </a:lnTo>
                  <a:lnTo>
                    <a:pt x="35" y="22"/>
                  </a:lnTo>
                  <a:lnTo>
                    <a:pt x="35" y="24"/>
                  </a:lnTo>
                  <a:lnTo>
                    <a:pt x="36" y="28"/>
                  </a:lnTo>
                  <a:close/>
                </a:path>
              </a:pathLst>
            </a:custGeom>
            <a:solidFill>
              <a:srgbClr val="FCF2C0"/>
            </a:solidFill>
            <a:ln w="9525">
              <a:noFill/>
              <a:round/>
              <a:headEnd/>
              <a:tailEnd/>
            </a:ln>
          </p:spPr>
          <p:txBody>
            <a:bodyPr/>
            <a:lstStyle/>
            <a:p>
              <a:endParaRPr lang="zh-CN" altLang="en-US"/>
            </a:p>
          </p:txBody>
        </p:sp>
        <p:sp>
          <p:nvSpPr>
            <p:cNvPr id="264" name="Freeform 43"/>
            <p:cNvSpPr>
              <a:spLocks noEditPoints="1"/>
            </p:cNvSpPr>
            <p:nvPr/>
          </p:nvSpPr>
          <p:spPr bwMode="auto">
            <a:xfrm>
              <a:off x="1158" y="2656"/>
              <a:ext cx="7" cy="7"/>
            </a:xfrm>
            <a:custGeom>
              <a:avLst/>
              <a:gdLst>
                <a:gd name="T0" fmla="*/ 0 w 36"/>
                <a:gd name="T1" fmla="*/ 0 h 43"/>
                <a:gd name="T2" fmla="*/ 0 w 36"/>
                <a:gd name="T3" fmla="*/ 0 h 43"/>
                <a:gd name="T4" fmla="*/ 0 w 36"/>
                <a:gd name="T5" fmla="*/ 0 h 43"/>
                <a:gd name="T6" fmla="*/ 0 w 36"/>
                <a:gd name="T7" fmla="*/ 0 h 43"/>
                <a:gd name="T8" fmla="*/ 0 w 36"/>
                <a:gd name="T9" fmla="*/ 0 h 43"/>
                <a:gd name="T10" fmla="*/ 0 w 36"/>
                <a:gd name="T11" fmla="*/ 0 h 43"/>
                <a:gd name="T12" fmla="*/ 0 w 36"/>
                <a:gd name="T13" fmla="*/ 0 h 43"/>
                <a:gd name="T14" fmla="*/ 0 w 36"/>
                <a:gd name="T15" fmla="*/ 0 h 43"/>
                <a:gd name="T16" fmla="*/ 0 w 36"/>
                <a:gd name="T17" fmla="*/ 0 h 43"/>
                <a:gd name="T18" fmla="*/ 0 w 36"/>
                <a:gd name="T19" fmla="*/ 0 h 43"/>
                <a:gd name="T20" fmla="*/ 0 w 36"/>
                <a:gd name="T21" fmla="*/ 0 h 43"/>
                <a:gd name="T22" fmla="*/ 0 w 36"/>
                <a:gd name="T23" fmla="*/ 0 h 43"/>
                <a:gd name="T24" fmla="*/ 0 w 36"/>
                <a:gd name="T25" fmla="*/ 0 h 43"/>
                <a:gd name="T26" fmla="*/ 0 w 36"/>
                <a:gd name="T27" fmla="*/ 0 h 43"/>
                <a:gd name="T28" fmla="*/ 0 w 36"/>
                <a:gd name="T29" fmla="*/ 0 h 43"/>
                <a:gd name="T30" fmla="*/ 0 w 36"/>
                <a:gd name="T31" fmla="*/ 0 h 43"/>
                <a:gd name="T32" fmla="*/ 0 w 36"/>
                <a:gd name="T33" fmla="*/ 0 h 43"/>
                <a:gd name="T34" fmla="*/ 0 w 36"/>
                <a:gd name="T35" fmla="*/ 0 h 43"/>
                <a:gd name="T36" fmla="*/ 0 w 36"/>
                <a:gd name="T37" fmla="*/ 0 h 43"/>
                <a:gd name="T38" fmla="*/ 0 w 36"/>
                <a:gd name="T39" fmla="*/ 0 h 43"/>
                <a:gd name="T40" fmla="*/ 0 w 36"/>
                <a:gd name="T41" fmla="*/ 0 h 43"/>
                <a:gd name="T42" fmla="*/ 0 w 36"/>
                <a:gd name="T43" fmla="*/ 0 h 43"/>
                <a:gd name="T44" fmla="*/ 0 w 36"/>
                <a:gd name="T45" fmla="*/ 0 h 43"/>
                <a:gd name="T46" fmla="*/ 0 w 36"/>
                <a:gd name="T47" fmla="*/ 0 h 43"/>
                <a:gd name="T48" fmla="*/ 0 w 36"/>
                <a:gd name="T49" fmla="*/ 0 h 43"/>
                <a:gd name="T50" fmla="*/ 0 w 36"/>
                <a:gd name="T51" fmla="*/ 0 h 43"/>
                <a:gd name="T52" fmla="*/ 0 w 36"/>
                <a:gd name="T53" fmla="*/ 0 h 43"/>
                <a:gd name="T54" fmla="*/ 0 w 36"/>
                <a:gd name="T55" fmla="*/ 0 h 43"/>
                <a:gd name="T56" fmla="*/ 0 w 36"/>
                <a:gd name="T57" fmla="*/ 0 h 43"/>
                <a:gd name="T58" fmla="*/ 0 w 36"/>
                <a:gd name="T59" fmla="*/ 0 h 43"/>
                <a:gd name="T60" fmla="*/ 0 w 36"/>
                <a:gd name="T61" fmla="*/ 0 h 43"/>
                <a:gd name="T62" fmla="*/ 0 w 36"/>
                <a:gd name="T63" fmla="*/ 0 h 43"/>
                <a:gd name="T64" fmla="*/ 0 w 36"/>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
                <a:gd name="T100" fmla="*/ 0 h 43"/>
                <a:gd name="T101" fmla="*/ 36 w 36"/>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 h="43">
                  <a:moveTo>
                    <a:pt x="36" y="22"/>
                  </a:moveTo>
                  <a:lnTo>
                    <a:pt x="36" y="17"/>
                  </a:lnTo>
                  <a:lnTo>
                    <a:pt x="35" y="13"/>
                  </a:lnTo>
                  <a:lnTo>
                    <a:pt x="33" y="10"/>
                  </a:lnTo>
                  <a:lnTo>
                    <a:pt x="31" y="6"/>
                  </a:lnTo>
                  <a:lnTo>
                    <a:pt x="28" y="4"/>
                  </a:lnTo>
                  <a:lnTo>
                    <a:pt x="25" y="1"/>
                  </a:lnTo>
                  <a:lnTo>
                    <a:pt x="22" y="0"/>
                  </a:lnTo>
                  <a:lnTo>
                    <a:pt x="18" y="0"/>
                  </a:lnTo>
                  <a:lnTo>
                    <a:pt x="14" y="0"/>
                  </a:lnTo>
                  <a:lnTo>
                    <a:pt x="11" y="1"/>
                  </a:lnTo>
                  <a:lnTo>
                    <a:pt x="8" y="4"/>
                  </a:lnTo>
                  <a:lnTo>
                    <a:pt x="5" y="6"/>
                  </a:lnTo>
                  <a:lnTo>
                    <a:pt x="3" y="10"/>
                  </a:lnTo>
                  <a:lnTo>
                    <a:pt x="2" y="13"/>
                  </a:lnTo>
                  <a:lnTo>
                    <a:pt x="0" y="17"/>
                  </a:lnTo>
                  <a:lnTo>
                    <a:pt x="0" y="22"/>
                  </a:lnTo>
                  <a:lnTo>
                    <a:pt x="0" y="27"/>
                  </a:lnTo>
                  <a:lnTo>
                    <a:pt x="2" y="30"/>
                  </a:lnTo>
                  <a:lnTo>
                    <a:pt x="3" y="34"/>
                  </a:lnTo>
                  <a:lnTo>
                    <a:pt x="5" y="37"/>
                  </a:lnTo>
                  <a:lnTo>
                    <a:pt x="8" y="40"/>
                  </a:lnTo>
                  <a:lnTo>
                    <a:pt x="11" y="42"/>
                  </a:lnTo>
                  <a:lnTo>
                    <a:pt x="14" y="43"/>
                  </a:lnTo>
                  <a:lnTo>
                    <a:pt x="18" y="43"/>
                  </a:lnTo>
                  <a:lnTo>
                    <a:pt x="22" y="43"/>
                  </a:lnTo>
                  <a:lnTo>
                    <a:pt x="25" y="42"/>
                  </a:lnTo>
                  <a:lnTo>
                    <a:pt x="28" y="40"/>
                  </a:lnTo>
                  <a:lnTo>
                    <a:pt x="31" y="37"/>
                  </a:lnTo>
                  <a:lnTo>
                    <a:pt x="33" y="34"/>
                  </a:lnTo>
                  <a:lnTo>
                    <a:pt x="35" y="30"/>
                  </a:lnTo>
                  <a:lnTo>
                    <a:pt x="36" y="27"/>
                  </a:lnTo>
                  <a:lnTo>
                    <a:pt x="36" y="22"/>
                  </a:lnTo>
                  <a:close/>
                  <a:moveTo>
                    <a:pt x="27" y="22"/>
                  </a:moveTo>
                  <a:lnTo>
                    <a:pt x="27" y="24"/>
                  </a:lnTo>
                  <a:lnTo>
                    <a:pt x="26" y="25"/>
                  </a:lnTo>
                  <a:lnTo>
                    <a:pt x="26" y="28"/>
                  </a:lnTo>
                  <a:lnTo>
                    <a:pt x="24" y="29"/>
                  </a:lnTo>
                  <a:lnTo>
                    <a:pt x="23" y="30"/>
                  </a:lnTo>
                  <a:lnTo>
                    <a:pt x="22" y="31"/>
                  </a:lnTo>
                  <a:lnTo>
                    <a:pt x="20" y="33"/>
                  </a:lnTo>
                  <a:lnTo>
                    <a:pt x="18" y="33"/>
                  </a:lnTo>
                  <a:lnTo>
                    <a:pt x="16" y="33"/>
                  </a:lnTo>
                  <a:lnTo>
                    <a:pt x="15" y="31"/>
                  </a:lnTo>
                  <a:lnTo>
                    <a:pt x="13" y="30"/>
                  </a:lnTo>
                  <a:lnTo>
                    <a:pt x="12" y="29"/>
                  </a:lnTo>
                  <a:lnTo>
                    <a:pt x="11" y="28"/>
                  </a:lnTo>
                  <a:lnTo>
                    <a:pt x="10" y="25"/>
                  </a:lnTo>
                  <a:lnTo>
                    <a:pt x="9" y="24"/>
                  </a:lnTo>
                  <a:lnTo>
                    <a:pt x="9" y="22"/>
                  </a:lnTo>
                  <a:lnTo>
                    <a:pt x="9" y="19"/>
                  </a:lnTo>
                  <a:lnTo>
                    <a:pt x="10" y="17"/>
                  </a:lnTo>
                  <a:lnTo>
                    <a:pt x="11" y="16"/>
                  </a:lnTo>
                  <a:lnTo>
                    <a:pt x="12" y="15"/>
                  </a:lnTo>
                  <a:lnTo>
                    <a:pt x="13" y="13"/>
                  </a:lnTo>
                  <a:lnTo>
                    <a:pt x="15" y="12"/>
                  </a:lnTo>
                  <a:lnTo>
                    <a:pt x="16" y="11"/>
                  </a:lnTo>
                  <a:lnTo>
                    <a:pt x="18" y="11"/>
                  </a:lnTo>
                  <a:lnTo>
                    <a:pt x="20" y="11"/>
                  </a:lnTo>
                  <a:lnTo>
                    <a:pt x="22" y="12"/>
                  </a:lnTo>
                  <a:lnTo>
                    <a:pt x="23" y="13"/>
                  </a:lnTo>
                  <a:lnTo>
                    <a:pt x="24" y="15"/>
                  </a:lnTo>
                  <a:lnTo>
                    <a:pt x="26" y="16"/>
                  </a:lnTo>
                  <a:lnTo>
                    <a:pt x="26" y="17"/>
                  </a:lnTo>
                  <a:lnTo>
                    <a:pt x="27" y="19"/>
                  </a:lnTo>
                  <a:lnTo>
                    <a:pt x="27" y="22"/>
                  </a:lnTo>
                  <a:close/>
                </a:path>
              </a:pathLst>
            </a:custGeom>
            <a:solidFill>
              <a:srgbClr val="FDF4C1"/>
            </a:solidFill>
            <a:ln w="9525">
              <a:noFill/>
              <a:round/>
              <a:headEnd/>
              <a:tailEnd/>
            </a:ln>
          </p:spPr>
          <p:txBody>
            <a:bodyPr/>
            <a:lstStyle/>
            <a:p>
              <a:endParaRPr lang="zh-CN" altLang="en-US"/>
            </a:p>
          </p:txBody>
        </p:sp>
        <p:sp>
          <p:nvSpPr>
            <p:cNvPr id="265" name="Freeform 44"/>
            <p:cNvSpPr>
              <a:spLocks/>
            </p:cNvSpPr>
            <p:nvPr/>
          </p:nvSpPr>
          <p:spPr bwMode="auto">
            <a:xfrm>
              <a:off x="1159" y="2657"/>
              <a:ext cx="5" cy="5"/>
            </a:xfrm>
            <a:custGeom>
              <a:avLst/>
              <a:gdLst>
                <a:gd name="T0" fmla="*/ 0 w 27"/>
                <a:gd name="T1" fmla="*/ 0 h 32"/>
                <a:gd name="T2" fmla="*/ 0 w 27"/>
                <a:gd name="T3" fmla="*/ 0 h 32"/>
                <a:gd name="T4" fmla="*/ 0 w 27"/>
                <a:gd name="T5" fmla="*/ 0 h 32"/>
                <a:gd name="T6" fmla="*/ 0 w 27"/>
                <a:gd name="T7" fmla="*/ 0 h 32"/>
                <a:gd name="T8" fmla="*/ 0 w 27"/>
                <a:gd name="T9" fmla="*/ 0 h 32"/>
                <a:gd name="T10" fmla="*/ 0 w 27"/>
                <a:gd name="T11" fmla="*/ 0 h 32"/>
                <a:gd name="T12" fmla="*/ 0 w 27"/>
                <a:gd name="T13" fmla="*/ 0 h 32"/>
                <a:gd name="T14" fmla="*/ 0 w 27"/>
                <a:gd name="T15" fmla="*/ 0 h 32"/>
                <a:gd name="T16" fmla="*/ 0 w 27"/>
                <a:gd name="T17" fmla="*/ 0 h 32"/>
                <a:gd name="T18" fmla="*/ 0 w 27"/>
                <a:gd name="T19" fmla="*/ 0 h 32"/>
                <a:gd name="T20" fmla="*/ 0 w 27"/>
                <a:gd name="T21" fmla="*/ 0 h 32"/>
                <a:gd name="T22" fmla="*/ 0 w 27"/>
                <a:gd name="T23" fmla="*/ 0 h 32"/>
                <a:gd name="T24" fmla="*/ 0 w 27"/>
                <a:gd name="T25" fmla="*/ 0 h 32"/>
                <a:gd name="T26" fmla="*/ 0 w 27"/>
                <a:gd name="T27" fmla="*/ 0 h 32"/>
                <a:gd name="T28" fmla="*/ 0 w 27"/>
                <a:gd name="T29" fmla="*/ 0 h 32"/>
                <a:gd name="T30" fmla="*/ 0 w 27"/>
                <a:gd name="T31" fmla="*/ 0 h 32"/>
                <a:gd name="T32" fmla="*/ 0 w 27"/>
                <a:gd name="T33" fmla="*/ 0 h 32"/>
                <a:gd name="T34" fmla="*/ 0 w 27"/>
                <a:gd name="T35" fmla="*/ 0 h 32"/>
                <a:gd name="T36" fmla="*/ 0 w 27"/>
                <a:gd name="T37" fmla="*/ 0 h 32"/>
                <a:gd name="T38" fmla="*/ 0 w 27"/>
                <a:gd name="T39" fmla="*/ 0 h 32"/>
                <a:gd name="T40" fmla="*/ 0 w 27"/>
                <a:gd name="T41" fmla="*/ 0 h 32"/>
                <a:gd name="T42" fmla="*/ 0 w 27"/>
                <a:gd name="T43" fmla="*/ 0 h 32"/>
                <a:gd name="T44" fmla="*/ 0 w 27"/>
                <a:gd name="T45" fmla="*/ 0 h 32"/>
                <a:gd name="T46" fmla="*/ 0 w 27"/>
                <a:gd name="T47" fmla="*/ 0 h 32"/>
                <a:gd name="T48" fmla="*/ 0 w 27"/>
                <a:gd name="T49" fmla="*/ 0 h 32"/>
                <a:gd name="T50" fmla="*/ 0 w 27"/>
                <a:gd name="T51" fmla="*/ 0 h 32"/>
                <a:gd name="T52" fmla="*/ 0 w 27"/>
                <a:gd name="T53" fmla="*/ 0 h 32"/>
                <a:gd name="T54" fmla="*/ 0 w 27"/>
                <a:gd name="T55" fmla="*/ 0 h 32"/>
                <a:gd name="T56" fmla="*/ 0 w 27"/>
                <a:gd name="T57" fmla="*/ 0 h 32"/>
                <a:gd name="T58" fmla="*/ 0 w 27"/>
                <a:gd name="T59" fmla="*/ 0 h 32"/>
                <a:gd name="T60" fmla="*/ 0 w 27"/>
                <a:gd name="T61" fmla="*/ 0 h 32"/>
                <a:gd name="T62" fmla="*/ 0 w 27"/>
                <a:gd name="T63" fmla="*/ 0 h 32"/>
                <a:gd name="T64" fmla="*/ 0 w 27"/>
                <a:gd name="T65" fmla="*/ 0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32"/>
                <a:gd name="T101" fmla="*/ 27 w 27"/>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32">
                  <a:moveTo>
                    <a:pt x="27" y="17"/>
                  </a:moveTo>
                  <a:lnTo>
                    <a:pt x="26" y="13"/>
                  </a:lnTo>
                  <a:lnTo>
                    <a:pt x="26" y="11"/>
                  </a:lnTo>
                  <a:lnTo>
                    <a:pt x="24" y="7"/>
                  </a:lnTo>
                  <a:lnTo>
                    <a:pt x="23" y="5"/>
                  </a:lnTo>
                  <a:lnTo>
                    <a:pt x="21" y="4"/>
                  </a:lnTo>
                  <a:lnTo>
                    <a:pt x="18" y="2"/>
                  </a:lnTo>
                  <a:lnTo>
                    <a:pt x="16" y="1"/>
                  </a:lnTo>
                  <a:lnTo>
                    <a:pt x="13" y="0"/>
                  </a:lnTo>
                  <a:lnTo>
                    <a:pt x="10" y="1"/>
                  </a:lnTo>
                  <a:lnTo>
                    <a:pt x="8" y="2"/>
                  </a:lnTo>
                  <a:lnTo>
                    <a:pt x="6" y="4"/>
                  </a:lnTo>
                  <a:lnTo>
                    <a:pt x="4" y="5"/>
                  </a:lnTo>
                  <a:lnTo>
                    <a:pt x="2" y="7"/>
                  </a:lnTo>
                  <a:lnTo>
                    <a:pt x="1" y="11"/>
                  </a:lnTo>
                  <a:lnTo>
                    <a:pt x="0" y="13"/>
                  </a:lnTo>
                  <a:lnTo>
                    <a:pt x="0" y="17"/>
                  </a:lnTo>
                  <a:lnTo>
                    <a:pt x="0" y="20"/>
                  </a:lnTo>
                  <a:lnTo>
                    <a:pt x="1" y="23"/>
                  </a:lnTo>
                  <a:lnTo>
                    <a:pt x="2" y="26"/>
                  </a:lnTo>
                  <a:lnTo>
                    <a:pt x="4" y="29"/>
                  </a:lnTo>
                  <a:lnTo>
                    <a:pt x="6" y="30"/>
                  </a:lnTo>
                  <a:lnTo>
                    <a:pt x="8" y="31"/>
                  </a:lnTo>
                  <a:lnTo>
                    <a:pt x="10" y="32"/>
                  </a:lnTo>
                  <a:lnTo>
                    <a:pt x="13" y="32"/>
                  </a:lnTo>
                  <a:lnTo>
                    <a:pt x="16" y="32"/>
                  </a:lnTo>
                  <a:lnTo>
                    <a:pt x="18" y="31"/>
                  </a:lnTo>
                  <a:lnTo>
                    <a:pt x="21" y="30"/>
                  </a:lnTo>
                  <a:lnTo>
                    <a:pt x="23" y="29"/>
                  </a:lnTo>
                  <a:lnTo>
                    <a:pt x="24" y="26"/>
                  </a:lnTo>
                  <a:lnTo>
                    <a:pt x="26" y="23"/>
                  </a:lnTo>
                  <a:lnTo>
                    <a:pt x="26" y="20"/>
                  </a:lnTo>
                  <a:lnTo>
                    <a:pt x="27" y="17"/>
                  </a:lnTo>
                  <a:close/>
                </a:path>
              </a:pathLst>
            </a:custGeom>
            <a:solidFill>
              <a:srgbClr val="FDF8C4"/>
            </a:solidFill>
            <a:ln w="9525">
              <a:noFill/>
              <a:round/>
              <a:headEnd/>
              <a:tailEnd/>
            </a:ln>
          </p:spPr>
          <p:txBody>
            <a:bodyPr/>
            <a:lstStyle/>
            <a:p>
              <a:endParaRPr lang="zh-CN" altLang="en-US"/>
            </a:p>
          </p:txBody>
        </p:sp>
        <p:sp>
          <p:nvSpPr>
            <p:cNvPr id="266" name="Freeform 45"/>
            <p:cNvSpPr>
              <a:spLocks/>
            </p:cNvSpPr>
            <p:nvPr/>
          </p:nvSpPr>
          <p:spPr bwMode="auto">
            <a:xfrm>
              <a:off x="1160" y="2658"/>
              <a:ext cx="3" cy="3"/>
            </a:xfrm>
            <a:custGeom>
              <a:avLst/>
              <a:gdLst>
                <a:gd name="T0" fmla="*/ 0 w 18"/>
                <a:gd name="T1" fmla="*/ 0 h 22"/>
                <a:gd name="T2" fmla="*/ 0 w 18"/>
                <a:gd name="T3" fmla="*/ 0 h 22"/>
                <a:gd name="T4" fmla="*/ 0 w 18"/>
                <a:gd name="T5" fmla="*/ 0 h 22"/>
                <a:gd name="T6" fmla="*/ 0 w 18"/>
                <a:gd name="T7" fmla="*/ 0 h 22"/>
                <a:gd name="T8" fmla="*/ 0 w 18"/>
                <a:gd name="T9" fmla="*/ 0 h 22"/>
                <a:gd name="T10" fmla="*/ 0 w 18"/>
                <a:gd name="T11" fmla="*/ 0 h 22"/>
                <a:gd name="T12" fmla="*/ 0 w 18"/>
                <a:gd name="T13" fmla="*/ 0 h 22"/>
                <a:gd name="T14" fmla="*/ 0 w 18"/>
                <a:gd name="T15" fmla="*/ 0 h 22"/>
                <a:gd name="T16" fmla="*/ 0 w 18"/>
                <a:gd name="T17" fmla="*/ 0 h 22"/>
                <a:gd name="T18" fmla="*/ 0 w 18"/>
                <a:gd name="T19" fmla="*/ 0 h 22"/>
                <a:gd name="T20" fmla="*/ 0 w 18"/>
                <a:gd name="T21" fmla="*/ 0 h 22"/>
                <a:gd name="T22" fmla="*/ 0 w 18"/>
                <a:gd name="T23" fmla="*/ 0 h 22"/>
                <a:gd name="T24" fmla="*/ 0 w 18"/>
                <a:gd name="T25" fmla="*/ 0 h 22"/>
                <a:gd name="T26" fmla="*/ 0 w 18"/>
                <a:gd name="T27" fmla="*/ 0 h 22"/>
                <a:gd name="T28" fmla="*/ 0 w 18"/>
                <a:gd name="T29" fmla="*/ 0 h 22"/>
                <a:gd name="T30" fmla="*/ 0 w 18"/>
                <a:gd name="T31" fmla="*/ 0 h 22"/>
                <a:gd name="T32" fmla="*/ 0 w 18"/>
                <a:gd name="T33" fmla="*/ 0 h 22"/>
                <a:gd name="T34" fmla="*/ 0 w 18"/>
                <a:gd name="T35" fmla="*/ 0 h 22"/>
                <a:gd name="T36" fmla="*/ 0 w 18"/>
                <a:gd name="T37" fmla="*/ 0 h 22"/>
                <a:gd name="T38" fmla="*/ 0 w 18"/>
                <a:gd name="T39" fmla="*/ 0 h 22"/>
                <a:gd name="T40" fmla="*/ 0 w 18"/>
                <a:gd name="T41" fmla="*/ 0 h 22"/>
                <a:gd name="T42" fmla="*/ 0 w 18"/>
                <a:gd name="T43" fmla="*/ 0 h 22"/>
                <a:gd name="T44" fmla="*/ 0 w 18"/>
                <a:gd name="T45" fmla="*/ 0 h 22"/>
                <a:gd name="T46" fmla="*/ 0 w 18"/>
                <a:gd name="T47" fmla="*/ 0 h 22"/>
                <a:gd name="T48" fmla="*/ 0 w 18"/>
                <a:gd name="T49" fmla="*/ 0 h 22"/>
                <a:gd name="T50" fmla="*/ 0 w 18"/>
                <a:gd name="T51" fmla="*/ 0 h 22"/>
                <a:gd name="T52" fmla="*/ 0 w 18"/>
                <a:gd name="T53" fmla="*/ 0 h 22"/>
                <a:gd name="T54" fmla="*/ 0 w 18"/>
                <a:gd name="T55" fmla="*/ 0 h 22"/>
                <a:gd name="T56" fmla="*/ 0 w 18"/>
                <a:gd name="T57" fmla="*/ 0 h 22"/>
                <a:gd name="T58" fmla="*/ 0 w 18"/>
                <a:gd name="T59" fmla="*/ 0 h 22"/>
                <a:gd name="T60" fmla="*/ 0 w 18"/>
                <a:gd name="T61" fmla="*/ 0 h 22"/>
                <a:gd name="T62" fmla="*/ 0 w 18"/>
                <a:gd name="T63" fmla="*/ 0 h 22"/>
                <a:gd name="T64" fmla="*/ 0 w 18"/>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22"/>
                <a:gd name="T101" fmla="*/ 18 w 18"/>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22">
                  <a:moveTo>
                    <a:pt x="18" y="11"/>
                  </a:moveTo>
                  <a:lnTo>
                    <a:pt x="18" y="8"/>
                  </a:lnTo>
                  <a:lnTo>
                    <a:pt x="17" y="6"/>
                  </a:lnTo>
                  <a:lnTo>
                    <a:pt x="17" y="5"/>
                  </a:lnTo>
                  <a:lnTo>
                    <a:pt x="15" y="4"/>
                  </a:lnTo>
                  <a:lnTo>
                    <a:pt x="14" y="2"/>
                  </a:lnTo>
                  <a:lnTo>
                    <a:pt x="13" y="1"/>
                  </a:lnTo>
                  <a:lnTo>
                    <a:pt x="11" y="0"/>
                  </a:lnTo>
                  <a:lnTo>
                    <a:pt x="9" y="0"/>
                  </a:lnTo>
                  <a:lnTo>
                    <a:pt x="7" y="0"/>
                  </a:lnTo>
                  <a:lnTo>
                    <a:pt x="6" y="1"/>
                  </a:lnTo>
                  <a:lnTo>
                    <a:pt x="4" y="2"/>
                  </a:lnTo>
                  <a:lnTo>
                    <a:pt x="3" y="4"/>
                  </a:lnTo>
                  <a:lnTo>
                    <a:pt x="2" y="5"/>
                  </a:lnTo>
                  <a:lnTo>
                    <a:pt x="1" y="6"/>
                  </a:lnTo>
                  <a:lnTo>
                    <a:pt x="0" y="8"/>
                  </a:lnTo>
                  <a:lnTo>
                    <a:pt x="0" y="11"/>
                  </a:lnTo>
                  <a:lnTo>
                    <a:pt x="0" y="13"/>
                  </a:lnTo>
                  <a:lnTo>
                    <a:pt x="1" y="14"/>
                  </a:lnTo>
                  <a:lnTo>
                    <a:pt x="2" y="17"/>
                  </a:lnTo>
                  <a:lnTo>
                    <a:pt x="3" y="18"/>
                  </a:lnTo>
                  <a:lnTo>
                    <a:pt x="4" y="19"/>
                  </a:lnTo>
                  <a:lnTo>
                    <a:pt x="6" y="20"/>
                  </a:lnTo>
                  <a:lnTo>
                    <a:pt x="7" y="22"/>
                  </a:lnTo>
                  <a:lnTo>
                    <a:pt x="9" y="22"/>
                  </a:lnTo>
                  <a:lnTo>
                    <a:pt x="11" y="22"/>
                  </a:lnTo>
                  <a:lnTo>
                    <a:pt x="13" y="20"/>
                  </a:lnTo>
                  <a:lnTo>
                    <a:pt x="14" y="19"/>
                  </a:lnTo>
                  <a:lnTo>
                    <a:pt x="15" y="18"/>
                  </a:lnTo>
                  <a:lnTo>
                    <a:pt x="17" y="17"/>
                  </a:lnTo>
                  <a:lnTo>
                    <a:pt x="17" y="14"/>
                  </a:lnTo>
                  <a:lnTo>
                    <a:pt x="18" y="13"/>
                  </a:lnTo>
                  <a:lnTo>
                    <a:pt x="18" y="11"/>
                  </a:lnTo>
                  <a:close/>
                </a:path>
              </a:pathLst>
            </a:custGeom>
            <a:solidFill>
              <a:srgbClr val="FDFAC4"/>
            </a:solidFill>
            <a:ln w="9525">
              <a:noFill/>
              <a:round/>
              <a:headEnd/>
              <a:tailEnd/>
            </a:ln>
          </p:spPr>
          <p:txBody>
            <a:bodyPr/>
            <a:lstStyle/>
            <a:p>
              <a:endParaRPr lang="zh-CN" altLang="en-US"/>
            </a:p>
          </p:txBody>
        </p:sp>
        <p:sp>
          <p:nvSpPr>
            <p:cNvPr id="267" name="Freeform 46"/>
            <p:cNvSpPr>
              <a:spLocks/>
            </p:cNvSpPr>
            <p:nvPr/>
          </p:nvSpPr>
          <p:spPr bwMode="auto">
            <a:xfrm>
              <a:off x="1161" y="2658"/>
              <a:ext cx="2" cy="2"/>
            </a:xfrm>
            <a:custGeom>
              <a:avLst/>
              <a:gdLst>
                <a:gd name="T0" fmla="*/ 0 w 9"/>
                <a:gd name="T1" fmla="*/ 0 h 11"/>
                <a:gd name="T2" fmla="*/ 0 w 9"/>
                <a:gd name="T3" fmla="*/ 0 h 11"/>
                <a:gd name="T4" fmla="*/ 0 w 9"/>
                <a:gd name="T5" fmla="*/ 0 h 11"/>
                <a:gd name="T6" fmla="*/ 0 w 9"/>
                <a:gd name="T7" fmla="*/ 0 h 11"/>
                <a:gd name="T8" fmla="*/ 0 w 9"/>
                <a:gd name="T9" fmla="*/ 0 h 11"/>
                <a:gd name="T10" fmla="*/ 0 w 9"/>
                <a:gd name="T11" fmla="*/ 0 h 11"/>
                <a:gd name="T12" fmla="*/ 0 w 9"/>
                <a:gd name="T13" fmla="*/ 0 h 11"/>
                <a:gd name="T14" fmla="*/ 0 w 9"/>
                <a:gd name="T15" fmla="*/ 0 h 11"/>
                <a:gd name="T16" fmla="*/ 0 w 9"/>
                <a:gd name="T17" fmla="*/ 0 h 11"/>
                <a:gd name="T18" fmla="*/ 0 w 9"/>
                <a:gd name="T19" fmla="*/ 0 h 11"/>
                <a:gd name="T20" fmla="*/ 0 w 9"/>
                <a:gd name="T21" fmla="*/ 0 h 11"/>
                <a:gd name="T22" fmla="*/ 0 w 9"/>
                <a:gd name="T23" fmla="*/ 0 h 11"/>
                <a:gd name="T24" fmla="*/ 0 w 9"/>
                <a:gd name="T25" fmla="*/ 0 h 11"/>
                <a:gd name="T26" fmla="*/ 0 w 9"/>
                <a:gd name="T27" fmla="*/ 0 h 11"/>
                <a:gd name="T28" fmla="*/ 0 w 9"/>
                <a:gd name="T29" fmla="*/ 0 h 11"/>
                <a:gd name="T30" fmla="*/ 0 w 9"/>
                <a:gd name="T31" fmla="*/ 0 h 11"/>
                <a:gd name="T32" fmla="*/ 0 w 9"/>
                <a:gd name="T33" fmla="*/ 0 h 11"/>
                <a:gd name="T34" fmla="*/ 0 w 9"/>
                <a:gd name="T35" fmla="*/ 0 h 11"/>
                <a:gd name="T36" fmla="*/ 0 w 9"/>
                <a:gd name="T37" fmla="*/ 0 h 11"/>
                <a:gd name="T38" fmla="*/ 0 w 9"/>
                <a:gd name="T39" fmla="*/ 0 h 11"/>
                <a:gd name="T40" fmla="*/ 0 w 9"/>
                <a:gd name="T41" fmla="*/ 0 h 11"/>
                <a:gd name="T42" fmla="*/ 0 w 9"/>
                <a:gd name="T43" fmla="*/ 0 h 11"/>
                <a:gd name="T44" fmla="*/ 0 w 9"/>
                <a:gd name="T45" fmla="*/ 0 h 11"/>
                <a:gd name="T46" fmla="*/ 0 w 9"/>
                <a:gd name="T47" fmla="*/ 0 h 11"/>
                <a:gd name="T48" fmla="*/ 0 w 9"/>
                <a:gd name="T49" fmla="*/ 0 h 11"/>
                <a:gd name="T50" fmla="*/ 0 w 9"/>
                <a:gd name="T51" fmla="*/ 0 h 11"/>
                <a:gd name="T52" fmla="*/ 0 w 9"/>
                <a:gd name="T53" fmla="*/ 0 h 11"/>
                <a:gd name="T54" fmla="*/ 0 w 9"/>
                <a:gd name="T55" fmla="*/ 0 h 11"/>
                <a:gd name="T56" fmla="*/ 0 w 9"/>
                <a:gd name="T57" fmla="*/ 0 h 11"/>
                <a:gd name="T58" fmla="*/ 0 w 9"/>
                <a:gd name="T59" fmla="*/ 0 h 11"/>
                <a:gd name="T60" fmla="*/ 0 w 9"/>
                <a:gd name="T61" fmla="*/ 0 h 11"/>
                <a:gd name="T62" fmla="*/ 0 w 9"/>
                <a:gd name="T63" fmla="*/ 0 h 11"/>
                <a:gd name="T64" fmla="*/ 0 w 9"/>
                <a:gd name="T65" fmla="*/ 0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
                <a:gd name="T100" fmla="*/ 0 h 11"/>
                <a:gd name="T101" fmla="*/ 9 w 9"/>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 h="11">
                  <a:moveTo>
                    <a:pt x="9" y="6"/>
                  </a:moveTo>
                  <a:lnTo>
                    <a:pt x="9" y="5"/>
                  </a:lnTo>
                  <a:lnTo>
                    <a:pt x="8" y="3"/>
                  </a:lnTo>
                  <a:lnTo>
                    <a:pt x="8" y="2"/>
                  </a:lnTo>
                  <a:lnTo>
                    <a:pt x="7" y="2"/>
                  </a:lnTo>
                  <a:lnTo>
                    <a:pt x="7" y="1"/>
                  </a:lnTo>
                  <a:lnTo>
                    <a:pt x="6" y="1"/>
                  </a:lnTo>
                  <a:lnTo>
                    <a:pt x="5" y="1"/>
                  </a:lnTo>
                  <a:lnTo>
                    <a:pt x="4" y="0"/>
                  </a:lnTo>
                  <a:lnTo>
                    <a:pt x="3" y="1"/>
                  </a:lnTo>
                  <a:lnTo>
                    <a:pt x="2" y="1"/>
                  </a:lnTo>
                  <a:lnTo>
                    <a:pt x="1" y="2"/>
                  </a:lnTo>
                  <a:lnTo>
                    <a:pt x="0" y="2"/>
                  </a:lnTo>
                  <a:lnTo>
                    <a:pt x="0" y="3"/>
                  </a:lnTo>
                  <a:lnTo>
                    <a:pt x="0" y="5"/>
                  </a:lnTo>
                  <a:lnTo>
                    <a:pt x="0" y="6"/>
                  </a:lnTo>
                  <a:lnTo>
                    <a:pt x="0" y="7"/>
                  </a:lnTo>
                  <a:lnTo>
                    <a:pt x="0" y="8"/>
                  </a:lnTo>
                  <a:lnTo>
                    <a:pt x="1" y="9"/>
                  </a:lnTo>
                  <a:lnTo>
                    <a:pt x="2" y="11"/>
                  </a:lnTo>
                  <a:lnTo>
                    <a:pt x="3" y="11"/>
                  </a:lnTo>
                  <a:lnTo>
                    <a:pt x="4" y="11"/>
                  </a:lnTo>
                  <a:lnTo>
                    <a:pt x="5" y="11"/>
                  </a:lnTo>
                  <a:lnTo>
                    <a:pt x="6" y="11"/>
                  </a:lnTo>
                  <a:lnTo>
                    <a:pt x="7" y="11"/>
                  </a:lnTo>
                  <a:lnTo>
                    <a:pt x="7" y="9"/>
                  </a:lnTo>
                  <a:lnTo>
                    <a:pt x="8" y="8"/>
                  </a:lnTo>
                  <a:lnTo>
                    <a:pt x="9" y="7"/>
                  </a:lnTo>
                  <a:lnTo>
                    <a:pt x="9" y="6"/>
                  </a:lnTo>
                  <a:close/>
                </a:path>
              </a:pathLst>
            </a:custGeom>
            <a:solidFill>
              <a:srgbClr val="FEFEC8"/>
            </a:solidFill>
            <a:ln w="9525">
              <a:noFill/>
              <a:round/>
              <a:headEnd/>
              <a:tailEnd/>
            </a:ln>
          </p:spPr>
          <p:txBody>
            <a:bodyPr/>
            <a:lstStyle/>
            <a:p>
              <a:endParaRPr lang="zh-CN" altLang="en-US"/>
            </a:p>
          </p:txBody>
        </p:sp>
        <p:sp>
          <p:nvSpPr>
            <p:cNvPr id="268" name="Freeform 47"/>
            <p:cNvSpPr>
              <a:spLocks/>
            </p:cNvSpPr>
            <p:nvPr/>
          </p:nvSpPr>
          <p:spPr bwMode="auto">
            <a:xfrm>
              <a:off x="1043" y="2596"/>
              <a:ext cx="44" cy="47"/>
            </a:xfrm>
            <a:custGeom>
              <a:avLst/>
              <a:gdLst>
                <a:gd name="T0" fmla="*/ 0 w 220"/>
                <a:gd name="T1" fmla="*/ 0 h 284"/>
                <a:gd name="T2" fmla="*/ 0 w 220"/>
                <a:gd name="T3" fmla="*/ 0 h 284"/>
                <a:gd name="T4" fmla="*/ 0 w 220"/>
                <a:gd name="T5" fmla="*/ 0 h 284"/>
                <a:gd name="T6" fmla="*/ 0 w 220"/>
                <a:gd name="T7" fmla="*/ 0 h 284"/>
                <a:gd name="T8" fmla="*/ 0 w 220"/>
                <a:gd name="T9" fmla="*/ 0 h 284"/>
                <a:gd name="T10" fmla="*/ 0 w 220"/>
                <a:gd name="T11" fmla="*/ 0 h 284"/>
                <a:gd name="T12" fmla="*/ 0 60000 65536"/>
                <a:gd name="T13" fmla="*/ 0 60000 65536"/>
                <a:gd name="T14" fmla="*/ 0 60000 65536"/>
                <a:gd name="T15" fmla="*/ 0 60000 65536"/>
                <a:gd name="T16" fmla="*/ 0 60000 65536"/>
                <a:gd name="T17" fmla="*/ 0 60000 65536"/>
                <a:gd name="T18" fmla="*/ 0 w 220"/>
                <a:gd name="T19" fmla="*/ 0 h 284"/>
                <a:gd name="T20" fmla="*/ 220 w 220"/>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0" h="284">
                  <a:moveTo>
                    <a:pt x="185" y="0"/>
                  </a:moveTo>
                  <a:lnTo>
                    <a:pt x="0" y="48"/>
                  </a:lnTo>
                  <a:lnTo>
                    <a:pt x="58" y="260"/>
                  </a:lnTo>
                  <a:lnTo>
                    <a:pt x="94" y="284"/>
                  </a:lnTo>
                  <a:lnTo>
                    <a:pt x="220" y="23"/>
                  </a:lnTo>
                  <a:lnTo>
                    <a:pt x="185" y="0"/>
                  </a:lnTo>
                  <a:close/>
                </a:path>
              </a:pathLst>
            </a:custGeom>
            <a:solidFill>
              <a:srgbClr val="C2C2C1"/>
            </a:solidFill>
            <a:ln w="9525">
              <a:noFill/>
              <a:round/>
              <a:headEnd/>
              <a:tailEnd/>
            </a:ln>
          </p:spPr>
          <p:txBody>
            <a:bodyPr/>
            <a:lstStyle/>
            <a:p>
              <a:endParaRPr lang="zh-CN" altLang="en-US"/>
            </a:p>
          </p:txBody>
        </p:sp>
        <p:sp>
          <p:nvSpPr>
            <p:cNvPr id="269" name="Freeform 48"/>
            <p:cNvSpPr>
              <a:spLocks/>
            </p:cNvSpPr>
            <p:nvPr/>
          </p:nvSpPr>
          <p:spPr bwMode="auto">
            <a:xfrm>
              <a:off x="1043" y="2596"/>
              <a:ext cx="44" cy="26"/>
            </a:xfrm>
            <a:custGeom>
              <a:avLst/>
              <a:gdLst>
                <a:gd name="T0" fmla="*/ 0 w 222"/>
                <a:gd name="T1" fmla="*/ 0 h 157"/>
                <a:gd name="T2" fmla="*/ 0 w 222"/>
                <a:gd name="T3" fmla="*/ 0 h 157"/>
                <a:gd name="T4" fmla="*/ 0 w 222"/>
                <a:gd name="T5" fmla="*/ 0 h 157"/>
                <a:gd name="T6" fmla="*/ 0 w 222"/>
                <a:gd name="T7" fmla="*/ 0 h 157"/>
                <a:gd name="T8" fmla="*/ 0 w 222"/>
                <a:gd name="T9" fmla="*/ 0 h 157"/>
                <a:gd name="T10" fmla="*/ 0 60000 65536"/>
                <a:gd name="T11" fmla="*/ 0 60000 65536"/>
                <a:gd name="T12" fmla="*/ 0 60000 65536"/>
                <a:gd name="T13" fmla="*/ 0 60000 65536"/>
                <a:gd name="T14" fmla="*/ 0 60000 65536"/>
                <a:gd name="T15" fmla="*/ 0 w 222"/>
                <a:gd name="T16" fmla="*/ 0 h 157"/>
                <a:gd name="T17" fmla="*/ 222 w 222"/>
                <a:gd name="T18" fmla="*/ 157 h 157"/>
              </a:gdLst>
              <a:ahLst/>
              <a:cxnLst>
                <a:cxn ang="T10">
                  <a:pos x="T0" y="T1"/>
                </a:cxn>
                <a:cxn ang="T11">
                  <a:pos x="T2" y="T3"/>
                </a:cxn>
                <a:cxn ang="T12">
                  <a:pos x="T4" y="T5"/>
                </a:cxn>
                <a:cxn ang="T13">
                  <a:pos x="T6" y="T7"/>
                </a:cxn>
                <a:cxn ang="T14">
                  <a:pos x="T8" y="T9"/>
                </a:cxn>
              </a:cxnLst>
              <a:rect l="T15" t="T16" r="T17" b="T18"/>
              <a:pathLst>
                <a:path w="222" h="157">
                  <a:moveTo>
                    <a:pt x="186" y="0"/>
                  </a:moveTo>
                  <a:lnTo>
                    <a:pt x="0" y="48"/>
                  </a:lnTo>
                  <a:lnTo>
                    <a:pt x="157" y="157"/>
                  </a:lnTo>
                  <a:lnTo>
                    <a:pt x="222" y="24"/>
                  </a:lnTo>
                  <a:lnTo>
                    <a:pt x="186" y="0"/>
                  </a:lnTo>
                  <a:close/>
                </a:path>
              </a:pathLst>
            </a:custGeom>
            <a:solidFill>
              <a:srgbClr val="EBECEE"/>
            </a:solidFill>
            <a:ln w="9525">
              <a:noFill/>
              <a:round/>
              <a:headEnd/>
              <a:tailEnd/>
            </a:ln>
          </p:spPr>
          <p:txBody>
            <a:bodyPr/>
            <a:lstStyle/>
            <a:p>
              <a:endParaRPr lang="zh-CN" altLang="en-US"/>
            </a:p>
          </p:txBody>
        </p:sp>
        <p:sp>
          <p:nvSpPr>
            <p:cNvPr id="270" name="Freeform 49"/>
            <p:cNvSpPr>
              <a:spLocks/>
            </p:cNvSpPr>
            <p:nvPr/>
          </p:nvSpPr>
          <p:spPr bwMode="auto">
            <a:xfrm>
              <a:off x="1043" y="2601"/>
              <a:ext cx="13" cy="15"/>
            </a:xfrm>
            <a:custGeom>
              <a:avLst/>
              <a:gdLst>
                <a:gd name="T0" fmla="*/ 0 w 63"/>
                <a:gd name="T1" fmla="*/ 0 h 89"/>
                <a:gd name="T2" fmla="*/ 0 w 63"/>
                <a:gd name="T3" fmla="*/ 0 h 89"/>
                <a:gd name="T4" fmla="*/ 0 w 63"/>
                <a:gd name="T5" fmla="*/ 0 h 89"/>
                <a:gd name="T6" fmla="*/ 0 w 63"/>
                <a:gd name="T7" fmla="*/ 0 h 89"/>
                <a:gd name="T8" fmla="*/ 0 60000 65536"/>
                <a:gd name="T9" fmla="*/ 0 60000 65536"/>
                <a:gd name="T10" fmla="*/ 0 60000 65536"/>
                <a:gd name="T11" fmla="*/ 0 60000 65536"/>
                <a:gd name="T12" fmla="*/ 0 w 63"/>
                <a:gd name="T13" fmla="*/ 0 h 89"/>
                <a:gd name="T14" fmla="*/ 63 w 63"/>
                <a:gd name="T15" fmla="*/ 89 h 89"/>
              </a:gdLst>
              <a:ahLst/>
              <a:cxnLst>
                <a:cxn ang="T8">
                  <a:pos x="T0" y="T1"/>
                </a:cxn>
                <a:cxn ang="T9">
                  <a:pos x="T2" y="T3"/>
                </a:cxn>
                <a:cxn ang="T10">
                  <a:pos x="T4" y="T5"/>
                </a:cxn>
                <a:cxn ang="T11">
                  <a:pos x="T6" y="T7"/>
                </a:cxn>
              </a:cxnLst>
              <a:rect l="T12" t="T13" r="T14" b="T15"/>
              <a:pathLst>
                <a:path w="63" h="89">
                  <a:moveTo>
                    <a:pt x="63" y="0"/>
                  </a:moveTo>
                  <a:lnTo>
                    <a:pt x="0" y="16"/>
                  </a:lnTo>
                  <a:lnTo>
                    <a:pt x="20" y="89"/>
                  </a:lnTo>
                  <a:lnTo>
                    <a:pt x="63" y="0"/>
                  </a:lnTo>
                  <a:close/>
                </a:path>
              </a:pathLst>
            </a:custGeom>
            <a:solidFill>
              <a:srgbClr val="A9A9A8"/>
            </a:solidFill>
            <a:ln w="9525">
              <a:noFill/>
              <a:round/>
              <a:headEnd/>
              <a:tailEnd/>
            </a:ln>
          </p:spPr>
          <p:txBody>
            <a:bodyPr/>
            <a:lstStyle/>
            <a:p>
              <a:endParaRPr lang="zh-CN" altLang="en-US"/>
            </a:p>
          </p:txBody>
        </p:sp>
        <p:sp>
          <p:nvSpPr>
            <p:cNvPr id="271" name="Freeform 50"/>
            <p:cNvSpPr>
              <a:spLocks/>
            </p:cNvSpPr>
            <p:nvPr/>
          </p:nvSpPr>
          <p:spPr bwMode="auto">
            <a:xfrm>
              <a:off x="1043" y="2601"/>
              <a:ext cx="13" cy="8"/>
            </a:xfrm>
            <a:custGeom>
              <a:avLst/>
              <a:gdLst>
                <a:gd name="T0" fmla="*/ 0 w 63"/>
                <a:gd name="T1" fmla="*/ 0 h 46"/>
                <a:gd name="T2" fmla="*/ 0 w 63"/>
                <a:gd name="T3" fmla="*/ 0 h 46"/>
                <a:gd name="T4" fmla="*/ 0 w 63"/>
                <a:gd name="T5" fmla="*/ 0 h 46"/>
                <a:gd name="T6" fmla="*/ 0 w 63"/>
                <a:gd name="T7" fmla="*/ 0 h 46"/>
                <a:gd name="T8" fmla="*/ 0 60000 65536"/>
                <a:gd name="T9" fmla="*/ 0 60000 65536"/>
                <a:gd name="T10" fmla="*/ 0 60000 65536"/>
                <a:gd name="T11" fmla="*/ 0 60000 65536"/>
                <a:gd name="T12" fmla="*/ 0 w 63"/>
                <a:gd name="T13" fmla="*/ 0 h 46"/>
                <a:gd name="T14" fmla="*/ 63 w 63"/>
                <a:gd name="T15" fmla="*/ 46 h 46"/>
              </a:gdLst>
              <a:ahLst/>
              <a:cxnLst>
                <a:cxn ang="T8">
                  <a:pos x="T0" y="T1"/>
                </a:cxn>
                <a:cxn ang="T9">
                  <a:pos x="T2" y="T3"/>
                </a:cxn>
                <a:cxn ang="T10">
                  <a:pos x="T4" y="T5"/>
                </a:cxn>
                <a:cxn ang="T11">
                  <a:pos x="T6" y="T7"/>
                </a:cxn>
              </a:cxnLst>
              <a:rect l="T12" t="T13" r="T14" b="T15"/>
              <a:pathLst>
                <a:path w="63" h="46">
                  <a:moveTo>
                    <a:pt x="63" y="0"/>
                  </a:moveTo>
                  <a:lnTo>
                    <a:pt x="0" y="16"/>
                  </a:lnTo>
                  <a:lnTo>
                    <a:pt x="41" y="46"/>
                  </a:lnTo>
                  <a:lnTo>
                    <a:pt x="63" y="0"/>
                  </a:lnTo>
                  <a:close/>
                </a:path>
              </a:pathLst>
            </a:custGeom>
            <a:solidFill>
              <a:srgbClr val="DEDDDD"/>
            </a:solidFill>
            <a:ln w="9525">
              <a:noFill/>
              <a:round/>
              <a:headEnd/>
              <a:tailEnd/>
            </a:ln>
          </p:spPr>
          <p:txBody>
            <a:bodyPr/>
            <a:lstStyle/>
            <a:p>
              <a:endParaRPr lang="zh-CN" altLang="en-US"/>
            </a:p>
          </p:txBody>
        </p:sp>
        <p:sp>
          <p:nvSpPr>
            <p:cNvPr id="272" name="Freeform 51"/>
            <p:cNvSpPr>
              <a:spLocks/>
            </p:cNvSpPr>
            <p:nvPr/>
          </p:nvSpPr>
          <p:spPr bwMode="auto">
            <a:xfrm>
              <a:off x="1078" y="2596"/>
              <a:ext cx="93" cy="63"/>
            </a:xfrm>
            <a:custGeom>
              <a:avLst/>
              <a:gdLst>
                <a:gd name="T0" fmla="*/ 0 w 463"/>
                <a:gd name="T1" fmla="*/ 0 h 376"/>
                <a:gd name="T2" fmla="*/ 0 w 463"/>
                <a:gd name="T3" fmla="*/ 0 h 376"/>
                <a:gd name="T4" fmla="*/ 0 w 463"/>
                <a:gd name="T5" fmla="*/ 0 h 376"/>
                <a:gd name="T6" fmla="*/ 0 w 463"/>
                <a:gd name="T7" fmla="*/ 0 h 376"/>
                <a:gd name="T8" fmla="*/ 0 w 463"/>
                <a:gd name="T9" fmla="*/ 0 h 376"/>
                <a:gd name="T10" fmla="*/ 0 60000 65536"/>
                <a:gd name="T11" fmla="*/ 0 60000 65536"/>
                <a:gd name="T12" fmla="*/ 0 60000 65536"/>
                <a:gd name="T13" fmla="*/ 0 60000 65536"/>
                <a:gd name="T14" fmla="*/ 0 60000 65536"/>
                <a:gd name="T15" fmla="*/ 0 w 463"/>
                <a:gd name="T16" fmla="*/ 0 h 376"/>
                <a:gd name="T17" fmla="*/ 463 w 463"/>
                <a:gd name="T18" fmla="*/ 376 h 376"/>
              </a:gdLst>
              <a:ahLst/>
              <a:cxnLst>
                <a:cxn ang="T10">
                  <a:pos x="T0" y="T1"/>
                </a:cxn>
                <a:cxn ang="T11">
                  <a:pos x="T2" y="T3"/>
                </a:cxn>
                <a:cxn ang="T12">
                  <a:pos x="T4" y="T5"/>
                </a:cxn>
                <a:cxn ang="T13">
                  <a:pos x="T6" y="T7"/>
                </a:cxn>
                <a:cxn ang="T14">
                  <a:pos x="T8" y="T9"/>
                </a:cxn>
              </a:cxnLst>
              <a:rect l="T15" t="T16" r="T17" b="T18"/>
              <a:pathLst>
                <a:path w="463" h="376">
                  <a:moveTo>
                    <a:pt x="8" y="0"/>
                  </a:moveTo>
                  <a:lnTo>
                    <a:pt x="0" y="79"/>
                  </a:lnTo>
                  <a:lnTo>
                    <a:pt x="432" y="376"/>
                  </a:lnTo>
                  <a:lnTo>
                    <a:pt x="463" y="311"/>
                  </a:lnTo>
                  <a:lnTo>
                    <a:pt x="8" y="0"/>
                  </a:lnTo>
                  <a:close/>
                </a:path>
              </a:pathLst>
            </a:custGeom>
            <a:solidFill>
              <a:srgbClr val="B5DC7C"/>
            </a:solidFill>
            <a:ln w="9525">
              <a:noFill/>
              <a:round/>
              <a:headEnd/>
              <a:tailEnd/>
            </a:ln>
          </p:spPr>
          <p:txBody>
            <a:bodyPr/>
            <a:lstStyle/>
            <a:p>
              <a:endParaRPr lang="zh-CN" altLang="en-US"/>
            </a:p>
          </p:txBody>
        </p:sp>
        <p:sp>
          <p:nvSpPr>
            <p:cNvPr id="273" name="Freeform 52"/>
            <p:cNvSpPr>
              <a:spLocks/>
            </p:cNvSpPr>
            <p:nvPr/>
          </p:nvSpPr>
          <p:spPr bwMode="auto">
            <a:xfrm>
              <a:off x="1065" y="2609"/>
              <a:ext cx="100" cy="72"/>
            </a:xfrm>
            <a:custGeom>
              <a:avLst/>
              <a:gdLst>
                <a:gd name="T0" fmla="*/ 0 w 501"/>
                <a:gd name="T1" fmla="*/ 0 h 430"/>
                <a:gd name="T2" fmla="*/ 0 w 501"/>
                <a:gd name="T3" fmla="*/ 0 h 430"/>
                <a:gd name="T4" fmla="*/ 0 w 501"/>
                <a:gd name="T5" fmla="*/ 0 h 430"/>
                <a:gd name="T6" fmla="*/ 0 w 501"/>
                <a:gd name="T7" fmla="*/ 0 h 430"/>
                <a:gd name="T8" fmla="*/ 0 w 501"/>
                <a:gd name="T9" fmla="*/ 0 h 430"/>
                <a:gd name="T10" fmla="*/ 0 w 501"/>
                <a:gd name="T11" fmla="*/ 0 h 430"/>
                <a:gd name="T12" fmla="*/ 0 60000 65536"/>
                <a:gd name="T13" fmla="*/ 0 60000 65536"/>
                <a:gd name="T14" fmla="*/ 0 60000 65536"/>
                <a:gd name="T15" fmla="*/ 0 60000 65536"/>
                <a:gd name="T16" fmla="*/ 0 60000 65536"/>
                <a:gd name="T17" fmla="*/ 0 60000 65536"/>
                <a:gd name="T18" fmla="*/ 0 w 501"/>
                <a:gd name="T19" fmla="*/ 0 h 430"/>
                <a:gd name="T20" fmla="*/ 501 w 501"/>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501" h="430">
                  <a:moveTo>
                    <a:pt x="69" y="0"/>
                  </a:moveTo>
                  <a:lnTo>
                    <a:pt x="14" y="52"/>
                  </a:lnTo>
                  <a:lnTo>
                    <a:pt x="0" y="131"/>
                  </a:lnTo>
                  <a:lnTo>
                    <a:pt x="436" y="430"/>
                  </a:lnTo>
                  <a:lnTo>
                    <a:pt x="501" y="297"/>
                  </a:lnTo>
                  <a:lnTo>
                    <a:pt x="69" y="0"/>
                  </a:lnTo>
                  <a:close/>
                </a:path>
              </a:pathLst>
            </a:custGeom>
            <a:solidFill>
              <a:srgbClr val="8DC634"/>
            </a:solidFill>
            <a:ln w="9525">
              <a:noFill/>
              <a:round/>
              <a:headEnd/>
              <a:tailEnd/>
            </a:ln>
          </p:spPr>
          <p:txBody>
            <a:bodyPr/>
            <a:lstStyle/>
            <a:p>
              <a:endParaRPr lang="zh-CN" altLang="en-US"/>
            </a:p>
          </p:txBody>
        </p:sp>
        <p:sp>
          <p:nvSpPr>
            <p:cNvPr id="274" name="Freeform 53"/>
            <p:cNvSpPr>
              <a:spLocks/>
            </p:cNvSpPr>
            <p:nvPr/>
          </p:nvSpPr>
          <p:spPr bwMode="auto">
            <a:xfrm>
              <a:off x="1055" y="2630"/>
              <a:ext cx="97" cy="61"/>
            </a:xfrm>
            <a:custGeom>
              <a:avLst/>
              <a:gdLst>
                <a:gd name="T0" fmla="*/ 0 w 487"/>
                <a:gd name="T1" fmla="*/ 0 h 367"/>
                <a:gd name="T2" fmla="*/ 0 w 487"/>
                <a:gd name="T3" fmla="*/ 0 h 367"/>
                <a:gd name="T4" fmla="*/ 0 w 487"/>
                <a:gd name="T5" fmla="*/ 0 h 367"/>
                <a:gd name="T6" fmla="*/ 0 w 487"/>
                <a:gd name="T7" fmla="*/ 0 h 367"/>
                <a:gd name="T8" fmla="*/ 0 w 487"/>
                <a:gd name="T9" fmla="*/ 0 h 367"/>
                <a:gd name="T10" fmla="*/ 0 60000 65536"/>
                <a:gd name="T11" fmla="*/ 0 60000 65536"/>
                <a:gd name="T12" fmla="*/ 0 60000 65536"/>
                <a:gd name="T13" fmla="*/ 0 60000 65536"/>
                <a:gd name="T14" fmla="*/ 0 60000 65536"/>
                <a:gd name="T15" fmla="*/ 0 w 487"/>
                <a:gd name="T16" fmla="*/ 0 h 367"/>
                <a:gd name="T17" fmla="*/ 487 w 487"/>
                <a:gd name="T18" fmla="*/ 367 h 367"/>
              </a:gdLst>
              <a:ahLst/>
              <a:cxnLst>
                <a:cxn ang="T10">
                  <a:pos x="T0" y="T1"/>
                </a:cxn>
                <a:cxn ang="T11">
                  <a:pos x="T2" y="T3"/>
                </a:cxn>
                <a:cxn ang="T12">
                  <a:pos x="T4" y="T5"/>
                </a:cxn>
                <a:cxn ang="T13">
                  <a:pos x="T6" y="T7"/>
                </a:cxn>
                <a:cxn ang="T14">
                  <a:pos x="T8" y="T9"/>
                </a:cxn>
              </a:cxnLst>
              <a:rect l="T15" t="T16" r="T17" b="T18"/>
              <a:pathLst>
                <a:path w="487" h="367">
                  <a:moveTo>
                    <a:pt x="51" y="0"/>
                  </a:moveTo>
                  <a:lnTo>
                    <a:pt x="0" y="55"/>
                  </a:lnTo>
                  <a:lnTo>
                    <a:pt x="455" y="367"/>
                  </a:lnTo>
                  <a:lnTo>
                    <a:pt x="487" y="301"/>
                  </a:lnTo>
                  <a:lnTo>
                    <a:pt x="51" y="0"/>
                  </a:lnTo>
                  <a:close/>
                </a:path>
              </a:pathLst>
            </a:custGeom>
            <a:solidFill>
              <a:srgbClr val="6EAE33"/>
            </a:solidFill>
            <a:ln w="9525">
              <a:noFill/>
              <a:round/>
              <a:headEnd/>
              <a:tailEnd/>
            </a:ln>
          </p:spPr>
          <p:txBody>
            <a:bodyPr/>
            <a:lstStyle/>
            <a:p>
              <a:endParaRPr lang="zh-CN" altLang="en-US"/>
            </a:p>
          </p:txBody>
        </p:sp>
        <p:sp>
          <p:nvSpPr>
            <p:cNvPr id="275" name="Freeform 54"/>
            <p:cNvSpPr>
              <a:spLocks/>
            </p:cNvSpPr>
            <p:nvPr/>
          </p:nvSpPr>
          <p:spPr bwMode="auto">
            <a:xfrm>
              <a:off x="1143" y="2647"/>
              <a:ext cx="30" cy="45"/>
            </a:xfrm>
            <a:custGeom>
              <a:avLst/>
              <a:gdLst>
                <a:gd name="T0" fmla="*/ 0 w 147"/>
                <a:gd name="T1" fmla="*/ 0 h 276"/>
                <a:gd name="T2" fmla="*/ 0 w 147"/>
                <a:gd name="T3" fmla="*/ 0 h 276"/>
                <a:gd name="T4" fmla="*/ 0 w 147"/>
                <a:gd name="T5" fmla="*/ 0 h 276"/>
                <a:gd name="T6" fmla="*/ 0 w 147"/>
                <a:gd name="T7" fmla="*/ 0 h 276"/>
                <a:gd name="T8" fmla="*/ 0 w 147"/>
                <a:gd name="T9" fmla="*/ 0 h 276"/>
                <a:gd name="T10" fmla="*/ 0 60000 65536"/>
                <a:gd name="T11" fmla="*/ 0 60000 65536"/>
                <a:gd name="T12" fmla="*/ 0 60000 65536"/>
                <a:gd name="T13" fmla="*/ 0 60000 65536"/>
                <a:gd name="T14" fmla="*/ 0 60000 65536"/>
                <a:gd name="T15" fmla="*/ 0 w 147"/>
                <a:gd name="T16" fmla="*/ 0 h 276"/>
                <a:gd name="T17" fmla="*/ 147 w 147"/>
                <a:gd name="T18" fmla="*/ 276 h 276"/>
              </a:gdLst>
              <a:ahLst/>
              <a:cxnLst>
                <a:cxn ang="T10">
                  <a:pos x="T0" y="T1"/>
                </a:cxn>
                <a:cxn ang="T11">
                  <a:pos x="T2" y="T3"/>
                </a:cxn>
                <a:cxn ang="T12">
                  <a:pos x="T4" y="T5"/>
                </a:cxn>
                <a:cxn ang="T13">
                  <a:pos x="T6" y="T7"/>
                </a:cxn>
                <a:cxn ang="T14">
                  <a:pos x="T8" y="T9"/>
                </a:cxn>
              </a:cxnLst>
              <a:rect l="T15" t="T16" r="T17" b="T18"/>
              <a:pathLst>
                <a:path w="147" h="276">
                  <a:moveTo>
                    <a:pt x="127" y="0"/>
                  </a:moveTo>
                  <a:lnTo>
                    <a:pt x="147" y="14"/>
                  </a:lnTo>
                  <a:lnTo>
                    <a:pt x="20" y="276"/>
                  </a:lnTo>
                  <a:lnTo>
                    <a:pt x="0" y="263"/>
                  </a:lnTo>
                  <a:lnTo>
                    <a:pt x="127" y="0"/>
                  </a:lnTo>
                  <a:close/>
                </a:path>
              </a:pathLst>
            </a:custGeom>
            <a:solidFill>
              <a:srgbClr val="C2C165"/>
            </a:solidFill>
            <a:ln w="9525">
              <a:noFill/>
              <a:round/>
              <a:headEnd/>
              <a:tailEnd/>
            </a:ln>
          </p:spPr>
          <p:txBody>
            <a:bodyPr/>
            <a:lstStyle/>
            <a:p>
              <a:endParaRPr lang="zh-CN" altLang="en-US"/>
            </a:p>
          </p:txBody>
        </p:sp>
        <p:sp>
          <p:nvSpPr>
            <p:cNvPr id="276" name="Freeform 55"/>
            <p:cNvSpPr>
              <a:spLocks/>
            </p:cNvSpPr>
            <p:nvPr/>
          </p:nvSpPr>
          <p:spPr bwMode="auto">
            <a:xfrm>
              <a:off x="1150" y="2647"/>
              <a:ext cx="23" cy="34"/>
            </a:xfrm>
            <a:custGeom>
              <a:avLst/>
              <a:gdLst>
                <a:gd name="T0" fmla="*/ 0 w 114"/>
                <a:gd name="T1" fmla="*/ 0 h 209"/>
                <a:gd name="T2" fmla="*/ 0 w 114"/>
                <a:gd name="T3" fmla="*/ 0 h 209"/>
                <a:gd name="T4" fmla="*/ 0 w 114"/>
                <a:gd name="T5" fmla="*/ 0 h 209"/>
                <a:gd name="T6" fmla="*/ 0 w 114"/>
                <a:gd name="T7" fmla="*/ 0 h 209"/>
                <a:gd name="T8" fmla="*/ 0 w 114"/>
                <a:gd name="T9" fmla="*/ 0 h 209"/>
                <a:gd name="T10" fmla="*/ 0 60000 65536"/>
                <a:gd name="T11" fmla="*/ 0 60000 65536"/>
                <a:gd name="T12" fmla="*/ 0 60000 65536"/>
                <a:gd name="T13" fmla="*/ 0 60000 65536"/>
                <a:gd name="T14" fmla="*/ 0 60000 65536"/>
                <a:gd name="T15" fmla="*/ 0 w 114"/>
                <a:gd name="T16" fmla="*/ 0 h 209"/>
                <a:gd name="T17" fmla="*/ 114 w 114"/>
                <a:gd name="T18" fmla="*/ 209 h 209"/>
              </a:gdLst>
              <a:ahLst/>
              <a:cxnLst>
                <a:cxn ang="T10">
                  <a:pos x="T0" y="T1"/>
                </a:cxn>
                <a:cxn ang="T11">
                  <a:pos x="T2" y="T3"/>
                </a:cxn>
                <a:cxn ang="T12">
                  <a:pos x="T4" y="T5"/>
                </a:cxn>
                <a:cxn ang="T13">
                  <a:pos x="T6" y="T7"/>
                </a:cxn>
                <a:cxn ang="T14">
                  <a:pos x="T8" y="T9"/>
                </a:cxn>
              </a:cxnLst>
              <a:rect l="T15" t="T16" r="T17" b="T18"/>
              <a:pathLst>
                <a:path w="114" h="209">
                  <a:moveTo>
                    <a:pt x="94" y="0"/>
                  </a:moveTo>
                  <a:lnTo>
                    <a:pt x="114" y="14"/>
                  </a:lnTo>
                  <a:lnTo>
                    <a:pt x="20" y="209"/>
                  </a:lnTo>
                  <a:lnTo>
                    <a:pt x="0" y="195"/>
                  </a:lnTo>
                  <a:lnTo>
                    <a:pt x="94" y="0"/>
                  </a:lnTo>
                  <a:close/>
                </a:path>
              </a:pathLst>
            </a:custGeom>
            <a:solidFill>
              <a:srgbClr val="FDFC9B"/>
            </a:solidFill>
            <a:ln w="9525">
              <a:noFill/>
              <a:round/>
              <a:headEnd/>
              <a:tailEnd/>
            </a:ln>
          </p:spPr>
          <p:txBody>
            <a:bodyPr/>
            <a:lstStyle/>
            <a:p>
              <a:endParaRPr lang="zh-CN" altLang="en-US"/>
            </a:p>
          </p:txBody>
        </p:sp>
        <p:sp>
          <p:nvSpPr>
            <p:cNvPr id="277" name="Freeform 56"/>
            <p:cNvSpPr>
              <a:spLocks/>
            </p:cNvSpPr>
            <p:nvPr/>
          </p:nvSpPr>
          <p:spPr bwMode="auto">
            <a:xfrm>
              <a:off x="1162" y="2647"/>
              <a:ext cx="11" cy="13"/>
            </a:xfrm>
            <a:custGeom>
              <a:avLst/>
              <a:gdLst>
                <a:gd name="T0" fmla="*/ 0 w 51"/>
                <a:gd name="T1" fmla="*/ 0 h 78"/>
                <a:gd name="T2" fmla="*/ 0 w 51"/>
                <a:gd name="T3" fmla="*/ 0 h 78"/>
                <a:gd name="T4" fmla="*/ 0 w 51"/>
                <a:gd name="T5" fmla="*/ 0 h 78"/>
                <a:gd name="T6" fmla="*/ 0 w 51"/>
                <a:gd name="T7" fmla="*/ 0 h 78"/>
                <a:gd name="T8" fmla="*/ 0 w 51"/>
                <a:gd name="T9" fmla="*/ 0 h 78"/>
                <a:gd name="T10" fmla="*/ 0 60000 65536"/>
                <a:gd name="T11" fmla="*/ 0 60000 65536"/>
                <a:gd name="T12" fmla="*/ 0 60000 65536"/>
                <a:gd name="T13" fmla="*/ 0 60000 65536"/>
                <a:gd name="T14" fmla="*/ 0 60000 65536"/>
                <a:gd name="T15" fmla="*/ 0 w 51"/>
                <a:gd name="T16" fmla="*/ 0 h 78"/>
                <a:gd name="T17" fmla="*/ 51 w 51"/>
                <a:gd name="T18" fmla="*/ 78 h 78"/>
              </a:gdLst>
              <a:ahLst/>
              <a:cxnLst>
                <a:cxn ang="T10">
                  <a:pos x="T0" y="T1"/>
                </a:cxn>
                <a:cxn ang="T11">
                  <a:pos x="T2" y="T3"/>
                </a:cxn>
                <a:cxn ang="T12">
                  <a:pos x="T4" y="T5"/>
                </a:cxn>
                <a:cxn ang="T13">
                  <a:pos x="T6" y="T7"/>
                </a:cxn>
                <a:cxn ang="T14">
                  <a:pos x="T8" y="T9"/>
                </a:cxn>
              </a:cxnLst>
              <a:rect l="T15" t="T16" r="T17" b="T18"/>
              <a:pathLst>
                <a:path w="51" h="78">
                  <a:moveTo>
                    <a:pt x="31" y="0"/>
                  </a:moveTo>
                  <a:lnTo>
                    <a:pt x="51" y="14"/>
                  </a:lnTo>
                  <a:lnTo>
                    <a:pt x="21" y="78"/>
                  </a:lnTo>
                  <a:lnTo>
                    <a:pt x="0" y="65"/>
                  </a:lnTo>
                  <a:lnTo>
                    <a:pt x="31" y="0"/>
                  </a:lnTo>
                  <a:close/>
                </a:path>
              </a:pathLst>
            </a:custGeom>
            <a:solidFill>
              <a:srgbClr val="FEFEC8"/>
            </a:solidFill>
            <a:ln w="9525">
              <a:noFill/>
              <a:round/>
              <a:headEnd/>
              <a:tailEnd/>
            </a:ln>
          </p:spPr>
          <p:txBody>
            <a:bodyPr/>
            <a:lstStyle/>
            <a:p>
              <a:endParaRPr lang="zh-CN" altLang="en-US"/>
            </a:p>
          </p:txBody>
        </p:sp>
      </p:grpSp>
      <p:grpSp>
        <p:nvGrpSpPr>
          <p:cNvPr id="278" name="Group 4"/>
          <p:cNvGrpSpPr>
            <a:grpSpLocks/>
          </p:cNvGrpSpPr>
          <p:nvPr/>
        </p:nvGrpSpPr>
        <p:grpSpPr bwMode="auto">
          <a:xfrm rot="17176774">
            <a:off x="7640519" y="4718485"/>
            <a:ext cx="345216" cy="251914"/>
            <a:chOff x="1043" y="2596"/>
            <a:chExt cx="142" cy="99"/>
          </a:xfrm>
        </p:grpSpPr>
        <p:sp>
          <p:nvSpPr>
            <p:cNvPr id="279" name="Freeform 5"/>
            <p:cNvSpPr>
              <a:spLocks/>
            </p:cNvSpPr>
            <p:nvPr/>
          </p:nvSpPr>
          <p:spPr bwMode="auto">
            <a:xfrm>
              <a:off x="1149" y="2693"/>
              <a:ext cx="12" cy="2"/>
            </a:xfrm>
            <a:custGeom>
              <a:avLst/>
              <a:gdLst>
                <a:gd name="T0" fmla="*/ 0 w 63"/>
                <a:gd name="T1" fmla="*/ 0 h 14"/>
                <a:gd name="T2" fmla="*/ 0 w 63"/>
                <a:gd name="T3" fmla="*/ 0 h 14"/>
                <a:gd name="T4" fmla="*/ 0 w 63"/>
                <a:gd name="T5" fmla="*/ 0 h 14"/>
                <a:gd name="T6" fmla="*/ 0 w 63"/>
                <a:gd name="T7" fmla="*/ 0 h 14"/>
                <a:gd name="T8" fmla="*/ 0 w 63"/>
                <a:gd name="T9" fmla="*/ 0 h 14"/>
                <a:gd name="T10" fmla="*/ 0 w 63"/>
                <a:gd name="T11" fmla="*/ 0 h 14"/>
                <a:gd name="T12" fmla="*/ 0 w 63"/>
                <a:gd name="T13" fmla="*/ 0 h 14"/>
                <a:gd name="T14" fmla="*/ 0 w 63"/>
                <a:gd name="T15" fmla="*/ 0 h 14"/>
                <a:gd name="T16" fmla="*/ 0 w 63"/>
                <a:gd name="T17" fmla="*/ 0 h 14"/>
                <a:gd name="T18" fmla="*/ 0 w 63"/>
                <a:gd name="T19" fmla="*/ 0 h 14"/>
                <a:gd name="T20" fmla="*/ 0 w 63"/>
                <a:gd name="T21" fmla="*/ 0 h 14"/>
                <a:gd name="T22" fmla="*/ 0 w 63"/>
                <a:gd name="T23" fmla="*/ 0 h 14"/>
                <a:gd name="T24" fmla="*/ 0 w 63"/>
                <a:gd name="T25" fmla="*/ 0 h 14"/>
                <a:gd name="T26" fmla="*/ 0 w 63"/>
                <a:gd name="T27" fmla="*/ 0 h 14"/>
                <a:gd name="T28" fmla="*/ 0 w 63"/>
                <a:gd name="T29" fmla="*/ 0 h 14"/>
                <a:gd name="T30" fmla="*/ 0 w 63"/>
                <a:gd name="T31" fmla="*/ 0 h 14"/>
                <a:gd name="T32" fmla="*/ 0 w 63"/>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14"/>
                <a:gd name="T53" fmla="*/ 63 w 63"/>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14">
                  <a:moveTo>
                    <a:pt x="63" y="14"/>
                  </a:moveTo>
                  <a:lnTo>
                    <a:pt x="55" y="14"/>
                  </a:lnTo>
                  <a:lnTo>
                    <a:pt x="48" y="14"/>
                  </a:lnTo>
                  <a:lnTo>
                    <a:pt x="40" y="14"/>
                  </a:lnTo>
                  <a:lnTo>
                    <a:pt x="31" y="11"/>
                  </a:lnTo>
                  <a:lnTo>
                    <a:pt x="23" y="10"/>
                  </a:lnTo>
                  <a:lnTo>
                    <a:pt x="16" y="8"/>
                  </a:lnTo>
                  <a:lnTo>
                    <a:pt x="8" y="4"/>
                  </a:lnTo>
                  <a:lnTo>
                    <a:pt x="0" y="0"/>
                  </a:lnTo>
                  <a:lnTo>
                    <a:pt x="8" y="3"/>
                  </a:lnTo>
                  <a:lnTo>
                    <a:pt x="15" y="6"/>
                  </a:lnTo>
                  <a:lnTo>
                    <a:pt x="23" y="8"/>
                  </a:lnTo>
                  <a:lnTo>
                    <a:pt x="30" y="10"/>
                  </a:lnTo>
                  <a:lnTo>
                    <a:pt x="39" y="11"/>
                  </a:lnTo>
                  <a:lnTo>
                    <a:pt x="47" y="12"/>
                  </a:lnTo>
                  <a:lnTo>
                    <a:pt x="55" y="14"/>
                  </a:lnTo>
                  <a:lnTo>
                    <a:pt x="63" y="14"/>
                  </a:lnTo>
                  <a:close/>
                </a:path>
              </a:pathLst>
            </a:custGeom>
            <a:solidFill>
              <a:srgbClr val="F0A78C"/>
            </a:solidFill>
            <a:ln w="9525">
              <a:noFill/>
              <a:round/>
              <a:headEnd/>
              <a:tailEnd/>
            </a:ln>
          </p:spPr>
          <p:txBody>
            <a:bodyPr/>
            <a:lstStyle/>
            <a:p>
              <a:endParaRPr lang="zh-CN" altLang="en-US"/>
            </a:p>
          </p:txBody>
        </p:sp>
        <p:sp>
          <p:nvSpPr>
            <p:cNvPr id="280" name="Freeform 6"/>
            <p:cNvSpPr>
              <a:spLocks/>
            </p:cNvSpPr>
            <p:nvPr/>
          </p:nvSpPr>
          <p:spPr bwMode="auto">
            <a:xfrm>
              <a:off x="1143" y="2689"/>
              <a:ext cx="26" cy="6"/>
            </a:xfrm>
            <a:custGeom>
              <a:avLst/>
              <a:gdLst>
                <a:gd name="T0" fmla="*/ 0 w 129"/>
                <a:gd name="T1" fmla="*/ 0 h 38"/>
                <a:gd name="T2" fmla="*/ 0 w 129"/>
                <a:gd name="T3" fmla="*/ 0 h 38"/>
                <a:gd name="T4" fmla="*/ 0 w 129"/>
                <a:gd name="T5" fmla="*/ 0 h 38"/>
                <a:gd name="T6" fmla="*/ 0 w 129"/>
                <a:gd name="T7" fmla="*/ 0 h 38"/>
                <a:gd name="T8" fmla="*/ 0 w 129"/>
                <a:gd name="T9" fmla="*/ 0 h 38"/>
                <a:gd name="T10" fmla="*/ 0 w 129"/>
                <a:gd name="T11" fmla="*/ 0 h 38"/>
                <a:gd name="T12" fmla="*/ 0 w 129"/>
                <a:gd name="T13" fmla="*/ 0 h 38"/>
                <a:gd name="T14" fmla="*/ 0 w 129"/>
                <a:gd name="T15" fmla="*/ 0 h 38"/>
                <a:gd name="T16" fmla="*/ 0 w 129"/>
                <a:gd name="T17" fmla="*/ 0 h 38"/>
                <a:gd name="T18" fmla="*/ 0 w 129"/>
                <a:gd name="T19" fmla="*/ 0 h 38"/>
                <a:gd name="T20" fmla="*/ 0 w 129"/>
                <a:gd name="T21" fmla="*/ 0 h 38"/>
                <a:gd name="T22" fmla="*/ 0 w 129"/>
                <a:gd name="T23" fmla="*/ 0 h 38"/>
                <a:gd name="T24" fmla="*/ 0 w 129"/>
                <a:gd name="T25" fmla="*/ 0 h 38"/>
                <a:gd name="T26" fmla="*/ 0 w 129"/>
                <a:gd name="T27" fmla="*/ 0 h 38"/>
                <a:gd name="T28" fmla="*/ 0 w 129"/>
                <a:gd name="T29" fmla="*/ 0 h 38"/>
                <a:gd name="T30" fmla="*/ 0 w 129"/>
                <a:gd name="T31" fmla="*/ 0 h 38"/>
                <a:gd name="T32" fmla="*/ 0 w 129"/>
                <a:gd name="T33" fmla="*/ 0 h 38"/>
                <a:gd name="T34" fmla="*/ 0 w 129"/>
                <a:gd name="T35" fmla="*/ 0 h 38"/>
                <a:gd name="T36" fmla="*/ 0 w 129"/>
                <a:gd name="T37" fmla="*/ 0 h 38"/>
                <a:gd name="T38" fmla="*/ 0 w 129"/>
                <a:gd name="T39" fmla="*/ 0 h 38"/>
                <a:gd name="T40" fmla="*/ 0 w 129"/>
                <a:gd name="T41" fmla="*/ 0 h 38"/>
                <a:gd name="T42" fmla="*/ 0 w 129"/>
                <a:gd name="T43" fmla="*/ 0 h 38"/>
                <a:gd name="T44" fmla="*/ 0 w 129"/>
                <a:gd name="T45" fmla="*/ 0 h 38"/>
                <a:gd name="T46" fmla="*/ 0 w 129"/>
                <a:gd name="T47" fmla="*/ 0 h 38"/>
                <a:gd name="T48" fmla="*/ 0 w 129"/>
                <a:gd name="T49" fmla="*/ 0 h 38"/>
                <a:gd name="T50" fmla="*/ 0 w 129"/>
                <a:gd name="T51" fmla="*/ 0 h 38"/>
                <a:gd name="T52" fmla="*/ 0 w 129"/>
                <a:gd name="T53" fmla="*/ 0 h 38"/>
                <a:gd name="T54" fmla="*/ 0 w 129"/>
                <a:gd name="T55" fmla="*/ 0 h 38"/>
                <a:gd name="T56" fmla="*/ 0 w 129"/>
                <a:gd name="T57" fmla="*/ 0 h 38"/>
                <a:gd name="T58" fmla="*/ 0 w 129"/>
                <a:gd name="T59" fmla="*/ 0 h 38"/>
                <a:gd name="T60" fmla="*/ 0 w 129"/>
                <a:gd name="T61" fmla="*/ 0 h 38"/>
                <a:gd name="T62" fmla="*/ 0 w 129"/>
                <a:gd name="T63" fmla="*/ 0 h 38"/>
                <a:gd name="T64" fmla="*/ 0 w 12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38"/>
                <a:gd name="T101" fmla="*/ 129 w 12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38">
                  <a:moveTo>
                    <a:pt x="129" y="28"/>
                  </a:moveTo>
                  <a:lnTo>
                    <a:pt x="116" y="33"/>
                  </a:lnTo>
                  <a:lnTo>
                    <a:pt x="102" y="36"/>
                  </a:lnTo>
                  <a:lnTo>
                    <a:pt x="89" y="38"/>
                  </a:lnTo>
                  <a:lnTo>
                    <a:pt x="75" y="38"/>
                  </a:lnTo>
                  <a:lnTo>
                    <a:pt x="60" y="35"/>
                  </a:lnTo>
                  <a:lnTo>
                    <a:pt x="47" y="32"/>
                  </a:lnTo>
                  <a:lnTo>
                    <a:pt x="33" y="26"/>
                  </a:lnTo>
                  <a:lnTo>
                    <a:pt x="20" y="18"/>
                  </a:lnTo>
                  <a:lnTo>
                    <a:pt x="18" y="16"/>
                  </a:lnTo>
                  <a:lnTo>
                    <a:pt x="15" y="14"/>
                  </a:lnTo>
                  <a:lnTo>
                    <a:pt x="12" y="11"/>
                  </a:lnTo>
                  <a:lnTo>
                    <a:pt x="10" y="10"/>
                  </a:lnTo>
                  <a:lnTo>
                    <a:pt x="7" y="8"/>
                  </a:lnTo>
                  <a:lnTo>
                    <a:pt x="5" y="5"/>
                  </a:lnTo>
                  <a:lnTo>
                    <a:pt x="2" y="3"/>
                  </a:lnTo>
                  <a:lnTo>
                    <a:pt x="0" y="0"/>
                  </a:lnTo>
                  <a:lnTo>
                    <a:pt x="10" y="8"/>
                  </a:lnTo>
                  <a:lnTo>
                    <a:pt x="21" y="14"/>
                  </a:lnTo>
                  <a:lnTo>
                    <a:pt x="32" y="20"/>
                  </a:lnTo>
                  <a:lnTo>
                    <a:pt x="44" y="23"/>
                  </a:lnTo>
                  <a:lnTo>
                    <a:pt x="56" y="27"/>
                  </a:lnTo>
                  <a:lnTo>
                    <a:pt x="69" y="30"/>
                  </a:lnTo>
                  <a:lnTo>
                    <a:pt x="81" y="32"/>
                  </a:lnTo>
                  <a:lnTo>
                    <a:pt x="94" y="33"/>
                  </a:lnTo>
                  <a:lnTo>
                    <a:pt x="99" y="32"/>
                  </a:lnTo>
                  <a:lnTo>
                    <a:pt x="103" y="32"/>
                  </a:lnTo>
                  <a:lnTo>
                    <a:pt x="107" y="32"/>
                  </a:lnTo>
                  <a:lnTo>
                    <a:pt x="112" y="32"/>
                  </a:lnTo>
                  <a:lnTo>
                    <a:pt x="116" y="30"/>
                  </a:lnTo>
                  <a:lnTo>
                    <a:pt x="120" y="30"/>
                  </a:lnTo>
                  <a:lnTo>
                    <a:pt x="124" y="29"/>
                  </a:lnTo>
                  <a:lnTo>
                    <a:pt x="129" y="28"/>
                  </a:lnTo>
                  <a:close/>
                </a:path>
              </a:pathLst>
            </a:custGeom>
            <a:solidFill>
              <a:srgbClr val="F1AA8C"/>
            </a:solidFill>
            <a:ln w="9525">
              <a:noFill/>
              <a:round/>
              <a:headEnd/>
              <a:tailEnd/>
            </a:ln>
          </p:spPr>
          <p:txBody>
            <a:bodyPr/>
            <a:lstStyle/>
            <a:p>
              <a:endParaRPr lang="zh-CN" altLang="en-US"/>
            </a:p>
          </p:txBody>
        </p:sp>
        <p:sp>
          <p:nvSpPr>
            <p:cNvPr id="281" name="Freeform 7"/>
            <p:cNvSpPr>
              <a:spLocks/>
            </p:cNvSpPr>
            <p:nvPr/>
          </p:nvSpPr>
          <p:spPr bwMode="auto">
            <a:xfrm>
              <a:off x="1140" y="2685"/>
              <a:ext cx="33" cy="10"/>
            </a:xfrm>
            <a:custGeom>
              <a:avLst/>
              <a:gdLst>
                <a:gd name="T0" fmla="*/ 0 w 166"/>
                <a:gd name="T1" fmla="*/ 0 h 59"/>
                <a:gd name="T2" fmla="*/ 0 w 166"/>
                <a:gd name="T3" fmla="*/ 0 h 59"/>
                <a:gd name="T4" fmla="*/ 0 w 166"/>
                <a:gd name="T5" fmla="*/ 0 h 59"/>
                <a:gd name="T6" fmla="*/ 0 w 166"/>
                <a:gd name="T7" fmla="*/ 0 h 59"/>
                <a:gd name="T8" fmla="*/ 0 w 166"/>
                <a:gd name="T9" fmla="*/ 0 h 59"/>
                <a:gd name="T10" fmla="*/ 0 w 166"/>
                <a:gd name="T11" fmla="*/ 0 h 59"/>
                <a:gd name="T12" fmla="*/ 0 w 166"/>
                <a:gd name="T13" fmla="*/ 0 h 59"/>
                <a:gd name="T14" fmla="*/ 0 w 166"/>
                <a:gd name="T15" fmla="*/ 0 h 59"/>
                <a:gd name="T16" fmla="*/ 0 w 166"/>
                <a:gd name="T17" fmla="*/ 0 h 59"/>
                <a:gd name="T18" fmla="*/ 0 w 166"/>
                <a:gd name="T19" fmla="*/ 0 h 59"/>
                <a:gd name="T20" fmla="*/ 0 w 166"/>
                <a:gd name="T21" fmla="*/ 0 h 59"/>
                <a:gd name="T22" fmla="*/ 0 w 166"/>
                <a:gd name="T23" fmla="*/ 0 h 59"/>
                <a:gd name="T24" fmla="*/ 0 w 166"/>
                <a:gd name="T25" fmla="*/ 0 h 59"/>
                <a:gd name="T26" fmla="*/ 0 w 166"/>
                <a:gd name="T27" fmla="*/ 0 h 59"/>
                <a:gd name="T28" fmla="*/ 0 w 166"/>
                <a:gd name="T29" fmla="*/ 0 h 59"/>
                <a:gd name="T30" fmla="*/ 0 w 166"/>
                <a:gd name="T31" fmla="*/ 0 h 59"/>
                <a:gd name="T32" fmla="*/ 0 w 166"/>
                <a:gd name="T33" fmla="*/ 0 h 59"/>
                <a:gd name="T34" fmla="*/ 0 w 166"/>
                <a:gd name="T35" fmla="*/ 0 h 59"/>
                <a:gd name="T36" fmla="*/ 0 w 166"/>
                <a:gd name="T37" fmla="*/ 0 h 59"/>
                <a:gd name="T38" fmla="*/ 0 w 166"/>
                <a:gd name="T39" fmla="*/ 0 h 59"/>
                <a:gd name="T40" fmla="*/ 0 w 166"/>
                <a:gd name="T41" fmla="*/ 0 h 59"/>
                <a:gd name="T42" fmla="*/ 0 w 166"/>
                <a:gd name="T43" fmla="*/ 0 h 59"/>
                <a:gd name="T44" fmla="*/ 0 w 166"/>
                <a:gd name="T45" fmla="*/ 0 h 59"/>
                <a:gd name="T46" fmla="*/ 0 w 166"/>
                <a:gd name="T47" fmla="*/ 0 h 59"/>
                <a:gd name="T48" fmla="*/ 0 w 166"/>
                <a:gd name="T49" fmla="*/ 0 h 59"/>
                <a:gd name="T50" fmla="*/ 0 w 166"/>
                <a:gd name="T51" fmla="*/ 0 h 59"/>
                <a:gd name="T52" fmla="*/ 0 w 166"/>
                <a:gd name="T53" fmla="*/ 0 h 59"/>
                <a:gd name="T54" fmla="*/ 0 w 166"/>
                <a:gd name="T55" fmla="*/ 0 h 59"/>
                <a:gd name="T56" fmla="*/ 0 w 166"/>
                <a:gd name="T57" fmla="*/ 0 h 59"/>
                <a:gd name="T58" fmla="*/ 0 w 166"/>
                <a:gd name="T59" fmla="*/ 0 h 59"/>
                <a:gd name="T60" fmla="*/ 0 w 166"/>
                <a:gd name="T61" fmla="*/ 0 h 59"/>
                <a:gd name="T62" fmla="*/ 0 w 166"/>
                <a:gd name="T63" fmla="*/ 0 h 59"/>
                <a:gd name="T64" fmla="*/ 0 w 166"/>
                <a:gd name="T65" fmla="*/ 0 h 59"/>
                <a:gd name="T66" fmla="*/ 0 w 166"/>
                <a:gd name="T67" fmla="*/ 0 h 59"/>
                <a:gd name="T68" fmla="*/ 0 w 166"/>
                <a:gd name="T69" fmla="*/ 0 h 59"/>
                <a:gd name="T70" fmla="*/ 0 w 166"/>
                <a:gd name="T71" fmla="*/ 0 h 59"/>
                <a:gd name="T72" fmla="*/ 0 w 166"/>
                <a:gd name="T73" fmla="*/ 0 h 59"/>
                <a:gd name="T74" fmla="*/ 0 w 166"/>
                <a:gd name="T75" fmla="*/ 0 h 59"/>
                <a:gd name="T76" fmla="*/ 0 w 166"/>
                <a:gd name="T77" fmla="*/ 0 h 59"/>
                <a:gd name="T78" fmla="*/ 0 w 166"/>
                <a:gd name="T79" fmla="*/ 0 h 59"/>
                <a:gd name="T80" fmla="*/ 0 w 166"/>
                <a:gd name="T81" fmla="*/ 0 h 59"/>
                <a:gd name="T82" fmla="*/ 0 w 166"/>
                <a:gd name="T83" fmla="*/ 0 h 59"/>
                <a:gd name="T84" fmla="*/ 0 w 166"/>
                <a:gd name="T85" fmla="*/ 0 h 59"/>
                <a:gd name="T86" fmla="*/ 0 w 166"/>
                <a:gd name="T87" fmla="*/ 0 h 59"/>
                <a:gd name="T88" fmla="*/ 0 w 166"/>
                <a:gd name="T89" fmla="*/ 0 h 59"/>
                <a:gd name="T90" fmla="*/ 0 w 166"/>
                <a:gd name="T91" fmla="*/ 0 h 59"/>
                <a:gd name="T92" fmla="*/ 0 w 166"/>
                <a:gd name="T93" fmla="*/ 0 h 59"/>
                <a:gd name="T94" fmla="*/ 0 w 166"/>
                <a:gd name="T95" fmla="*/ 0 h 59"/>
                <a:gd name="T96" fmla="*/ 0 w 166"/>
                <a:gd name="T97" fmla="*/ 0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6"/>
                <a:gd name="T148" fmla="*/ 0 h 59"/>
                <a:gd name="T149" fmla="*/ 166 w 166"/>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6" h="59">
                  <a:moveTo>
                    <a:pt x="47" y="45"/>
                  </a:moveTo>
                  <a:lnTo>
                    <a:pt x="54" y="48"/>
                  </a:lnTo>
                  <a:lnTo>
                    <a:pt x="61" y="51"/>
                  </a:lnTo>
                  <a:lnTo>
                    <a:pt x="69" y="53"/>
                  </a:lnTo>
                  <a:lnTo>
                    <a:pt x="76" y="55"/>
                  </a:lnTo>
                  <a:lnTo>
                    <a:pt x="85" y="56"/>
                  </a:lnTo>
                  <a:lnTo>
                    <a:pt x="93" y="57"/>
                  </a:lnTo>
                  <a:lnTo>
                    <a:pt x="101" y="59"/>
                  </a:lnTo>
                  <a:lnTo>
                    <a:pt x="109" y="59"/>
                  </a:lnTo>
                  <a:lnTo>
                    <a:pt x="117" y="57"/>
                  </a:lnTo>
                  <a:lnTo>
                    <a:pt x="124" y="56"/>
                  </a:lnTo>
                  <a:lnTo>
                    <a:pt x="131" y="54"/>
                  </a:lnTo>
                  <a:lnTo>
                    <a:pt x="139" y="51"/>
                  </a:lnTo>
                  <a:lnTo>
                    <a:pt x="146" y="49"/>
                  </a:lnTo>
                  <a:lnTo>
                    <a:pt x="153" y="45"/>
                  </a:lnTo>
                  <a:lnTo>
                    <a:pt x="159" y="41"/>
                  </a:lnTo>
                  <a:lnTo>
                    <a:pt x="166" y="37"/>
                  </a:lnTo>
                  <a:lnTo>
                    <a:pt x="159" y="39"/>
                  </a:lnTo>
                  <a:lnTo>
                    <a:pt x="152" y="42"/>
                  </a:lnTo>
                  <a:lnTo>
                    <a:pt x="146" y="43"/>
                  </a:lnTo>
                  <a:lnTo>
                    <a:pt x="139" y="45"/>
                  </a:lnTo>
                  <a:lnTo>
                    <a:pt x="132" y="47"/>
                  </a:lnTo>
                  <a:lnTo>
                    <a:pt x="125" y="47"/>
                  </a:lnTo>
                  <a:lnTo>
                    <a:pt x="117" y="48"/>
                  </a:lnTo>
                  <a:lnTo>
                    <a:pt x="110" y="48"/>
                  </a:lnTo>
                  <a:lnTo>
                    <a:pt x="95" y="47"/>
                  </a:lnTo>
                  <a:lnTo>
                    <a:pt x="79" y="44"/>
                  </a:lnTo>
                  <a:lnTo>
                    <a:pt x="64" y="41"/>
                  </a:lnTo>
                  <a:lnTo>
                    <a:pt x="50" y="36"/>
                  </a:lnTo>
                  <a:lnTo>
                    <a:pt x="36" y="29"/>
                  </a:lnTo>
                  <a:lnTo>
                    <a:pt x="24" y="20"/>
                  </a:lnTo>
                  <a:lnTo>
                    <a:pt x="11" y="11"/>
                  </a:lnTo>
                  <a:lnTo>
                    <a:pt x="0" y="0"/>
                  </a:lnTo>
                  <a:lnTo>
                    <a:pt x="4" y="6"/>
                  </a:lnTo>
                  <a:lnTo>
                    <a:pt x="8" y="12"/>
                  </a:lnTo>
                  <a:lnTo>
                    <a:pt x="12" y="17"/>
                  </a:lnTo>
                  <a:lnTo>
                    <a:pt x="16" y="21"/>
                  </a:lnTo>
                  <a:lnTo>
                    <a:pt x="21" y="26"/>
                  </a:lnTo>
                  <a:lnTo>
                    <a:pt x="26" y="31"/>
                  </a:lnTo>
                  <a:lnTo>
                    <a:pt x="31" y="35"/>
                  </a:lnTo>
                  <a:lnTo>
                    <a:pt x="36" y="39"/>
                  </a:lnTo>
                  <a:lnTo>
                    <a:pt x="38" y="39"/>
                  </a:lnTo>
                  <a:lnTo>
                    <a:pt x="39" y="41"/>
                  </a:lnTo>
                  <a:lnTo>
                    <a:pt x="40" y="42"/>
                  </a:lnTo>
                  <a:lnTo>
                    <a:pt x="41" y="42"/>
                  </a:lnTo>
                  <a:lnTo>
                    <a:pt x="43" y="43"/>
                  </a:lnTo>
                  <a:lnTo>
                    <a:pt x="44" y="44"/>
                  </a:lnTo>
                  <a:lnTo>
                    <a:pt x="45" y="44"/>
                  </a:lnTo>
                  <a:lnTo>
                    <a:pt x="47" y="45"/>
                  </a:lnTo>
                  <a:close/>
                </a:path>
              </a:pathLst>
            </a:custGeom>
            <a:solidFill>
              <a:srgbClr val="F1AB8E"/>
            </a:solidFill>
            <a:ln w="9525">
              <a:noFill/>
              <a:round/>
              <a:headEnd/>
              <a:tailEnd/>
            </a:ln>
          </p:spPr>
          <p:txBody>
            <a:bodyPr/>
            <a:lstStyle/>
            <a:p>
              <a:endParaRPr lang="zh-CN" altLang="en-US"/>
            </a:p>
          </p:txBody>
        </p:sp>
        <p:sp>
          <p:nvSpPr>
            <p:cNvPr id="282" name="Freeform 8"/>
            <p:cNvSpPr>
              <a:spLocks/>
            </p:cNvSpPr>
            <p:nvPr/>
          </p:nvSpPr>
          <p:spPr bwMode="auto">
            <a:xfrm>
              <a:off x="1138" y="2682"/>
              <a:ext cx="38" cy="12"/>
            </a:xfrm>
            <a:custGeom>
              <a:avLst/>
              <a:gdLst>
                <a:gd name="T0" fmla="*/ 0 w 191"/>
                <a:gd name="T1" fmla="*/ 0 h 72"/>
                <a:gd name="T2" fmla="*/ 0 w 191"/>
                <a:gd name="T3" fmla="*/ 0 h 72"/>
                <a:gd name="T4" fmla="*/ 0 w 191"/>
                <a:gd name="T5" fmla="*/ 0 h 72"/>
                <a:gd name="T6" fmla="*/ 0 w 191"/>
                <a:gd name="T7" fmla="*/ 0 h 72"/>
                <a:gd name="T8" fmla="*/ 0 w 191"/>
                <a:gd name="T9" fmla="*/ 0 h 72"/>
                <a:gd name="T10" fmla="*/ 0 w 191"/>
                <a:gd name="T11" fmla="*/ 0 h 72"/>
                <a:gd name="T12" fmla="*/ 0 w 191"/>
                <a:gd name="T13" fmla="*/ 0 h 72"/>
                <a:gd name="T14" fmla="*/ 0 w 191"/>
                <a:gd name="T15" fmla="*/ 0 h 72"/>
                <a:gd name="T16" fmla="*/ 0 w 191"/>
                <a:gd name="T17" fmla="*/ 0 h 72"/>
                <a:gd name="T18" fmla="*/ 0 w 191"/>
                <a:gd name="T19" fmla="*/ 0 h 72"/>
                <a:gd name="T20" fmla="*/ 0 w 191"/>
                <a:gd name="T21" fmla="*/ 0 h 72"/>
                <a:gd name="T22" fmla="*/ 0 w 191"/>
                <a:gd name="T23" fmla="*/ 0 h 72"/>
                <a:gd name="T24" fmla="*/ 0 w 191"/>
                <a:gd name="T25" fmla="*/ 0 h 72"/>
                <a:gd name="T26" fmla="*/ 0 w 191"/>
                <a:gd name="T27" fmla="*/ 0 h 72"/>
                <a:gd name="T28" fmla="*/ 0 w 191"/>
                <a:gd name="T29" fmla="*/ 0 h 72"/>
                <a:gd name="T30" fmla="*/ 0 w 191"/>
                <a:gd name="T31" fmla="*/ 0 h 72"/>
                <a:gd name="T32" fmla="*/ 0 w 191"/>
                <a:gd name="T33" fmla="*/ 0 h 72"/>
                <a:gd name="T34" fmla="*/ 0 w 191"/>
                <a:gd name="T35" fmla="*/ 0 h 72"/>
                <a:gd name="T36" fmla="*/ 0 w 191"/>
                <a:gd name="T37" fmla="*/ 0 h 72"/>
                <a:gd name="T38" fmla="*/ 0 w 191"/>
                <a:gd name="T39" fmla="*/ 0 h 72"/>
                <a:gd name="T40" fmla="*/ 0 w 191"/>
                <a:gd name="T41" fmla="*/ 0 h 72"/>
                <a:gd name="T42" fmla="*/ 0 w 191"/>
                <a:gd name="T43" fmla="*/ 0 h 72"/>
                <a:gd name="T44" fmla="*/ 0 w 191"/>
                <a:gd name="T45" fmla="*/ 0 h 72"/>
                <a:gd name="T46" fmla="*/ 0 w 191"/>
                <a:gd name="T47" fmla="*/ 0 h 72"/>
                <a:gd name="T48" fmla="*/ 0 w 191"/>
                <a:gd name="T49" fmla="*/ 0 h 72"/>
                <a:gd name="T50" fmla="*/ 0 w 191"/>
                <a:gd name="T51" fmla="*/ 0 h 72"/>
                <a:gd name="T52" fmla="*/ 0 w 191"/>
                <a:gd name="T53" fmla="*/ 0 h 72"/>
                <a:gd name="T54" fmla="*/ 0 w 191"/>
                <a:gd name="T55" fmla="*/ 0 h 72"/>
                <a:gd name="T56" fmla="*/ 0 w 191"/>
                <a:gd name="T57" fmla="*/ 0 h 72"/>
                <a:gd name="T58" fmla="*/ 0 w 191"/>
                <a:gd name="T59" fmla="*/ 0 h 72"/>
                <a:gd name="T60" fmla="*/ 0 w 191"/>
                <a:gd name="T61" fmla="*/ 0 h 72"/>
                <a:gd name="T62" fmla="*/ 0 w 191"/>
                <a:gd name="T63" fmla="*/ 0 h 72"/>
                <a:gd name="T64" fmla="*/ 0 w 191"/>
                <a:gd name="T65" fmla="*/ 0 h 72"/>
                <a:gd name="T66" fmla="*/ 0 w 191"/>
                <a:gd name="T67" fmla="*/ 0 h 72"/>
                <a:gd name="T68" fmla="*/ 0 w 191"/>
                <a:gd name="T69" fmla="*/ 0 h 72"/>
                <a:gd name="T70" fmla="*/ 0 w 191"/>
                <a:gd name="T71" fmla="*/ 0 h 72"/>
                <a:gd name="T72" fmla="*/ 0 w 191"/>
                <a:gd name="T73" fmla="*/ 0 h 72"/>
                <a:gd name="T74" fmla="*/ 0 w 191"/>
                <a:gd name="T75" fmla="*/ 0 h 72"/>
                <a:gd name="T76" fmla="*/ 0 w 191"/>
                <a:gd name="T77" fmla="*/ 0 h 72"/>
                <a:gd name="T78" fmla="*/ 0 w 191"/>
                <a:gd name="T79" fmla="*/ 0 h 72"/>
                <a:gd name="T80" fmla="*/ 0 w 191"/>
                <a:gd name="T81" fmla="*/ 0 h 72"/>
                <a:gd name="T82" fmla="*/ 0 w 191"/>
                <a:gd name="T83" fmla="*/ 0 h 72"/>
                <a:gd name="T84" fmla="*/ 0 w 191"/>
                <a:gd name="T85" fmla="*/ 0 h 72"/>
                <a:gd name="T86" fmla="*/ 0 w 191"/>
                <a:gd name="T87" fmla="*/ 0 h 72"/>
                <a:gd name="T88" fmla="*/ 0 w 191"/>
                <a:gd name="T89" fmla="*/ 0 h 72"/>
                <a:gd name="T90" fmla="*/ 0 w 191"/>
                <a:gd name="T91" fmla="*/ 0 h 72"/>
                <a:gd name="T92" fmla="*/ 0 w 191"/>
                <a:gd name="T93" fmla="*/ 0 h 72"/>
                <a:gd name="T94" fmla="*/ 0 w 191"/>
                <a:gd name="T95" fmla="*/ 0 h 72"/>
                <a:gd name="T96" fmla="*/ 0 w 191"/>
                <a:gd name="T97" fmla="*/ 0 h 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1"/>
                <a:gd name="T148" fmla="*/ 0 h 72"/>
                <a:gd name="T149" fmla="*/ 191 w 191"/>
                <a:gd name="T150" fmla="*/ 72 h 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1" h="72">
                  <a:moveTo>
                    <a:pt x="26" y="39"/>
                  </a:moveTo>
                  <a:lnTo>
                    <a:pt x="36" y="47"/>
                  </a:lnTo>
                  <a:lnTo>
                    <a:pt x="47" y="53"/>
                  </a:lnTo>
                  <a:lnTo>
                    <a:pt x="58" y="59"/>
                  </a:lnTo>
                  <a:lnTo>
                    <a:pt x="70" y="62"/>
                  </a:lnTo>
                  <a:lnTo>
                    <a:pt x="82" y="66"/>
                  </a:lnTo>
                  <a:lnTo>
                    <a:pt x="95" y="69"/>
                  </a:lnTo>
                  <a:lnTo>
                    <a:pt x="107" y="71"/>
                  </a:lnTo>
                  <a:lnTo>
                    <a:pt x="120" y="72"/>
                  </a:lnTo>
                  <a:lnTo>
                    <a:pt x="125" y="71"/>
                  </a:lnTo>
                  <a:lnTo>
                    <a:pt x="129" y="71"/>
                  </a:lnTo>
                  <a:lnTo>
                    <a:pt x="133" y="71"/>
                  </a:lnTo>
                  <a:lnTo>
                    <a:pt x="138" y="71"/>
                  </a:lnTo>
                  <a:lnTo>
                    <a:pt x="142" y="69"/>
                  </a:lnTo>
                  <a:lnTo>
                    <a:pt x="146" y="69"/>
                  </a:lnTo>
                  <a:lnTo>
                    <a:pt x="150" y="68"/>
                  </a:lnTo>
                  <a:lnTo>
                    <a:pt x="155" y="67"/>
                  </a:lnTo>
                  <a:lnTo>
                    <a:pt x="160" y="65"/>
                  </a:lnTo>
                  <a:lnTo>
                    <a:pt x="164" y="62"/>
                  </a:lnTo>
                  <a:lnTo>
                    <a:pt x="169" y="60"/>
                  </a:lnTo>
                  <a:lnTo>
                    <a:pt x="174" y="56"/>
                  </a:lnTo>
                  <a:lnTo>
                    <a:pt x="178" y="53"/>
                  </a:lnTo>
                  <a:lnTo>
                    <a:pt x="183" y="49"/>
                  </a:lnTo>
                  <a:lnTo>
                    <a:pt x="187" y="45"/>
                  </a:lnTo>
                  <a:lnTo>
                    <a:pt x="191" y="42"/>
                  </a:lnTo>
                  <a:lnTo>
                    <a:pt x="183" y="45"/>
                  </a:lnTo>
                  <a:lnTo>
                    <a:pt x="175" y="49"/>
                  </a:lnTo>
                  <a:lnTo>
                    <a:pt x="166" y="53"/>
                  </a:lnTo>
                  <a:lnTo>
                    <a:pt x="157" y="55"/>
                  </a:lnTo>
                  <a:lnTo>
                    <a:pt x="148" y="57"/>
                  </a:lnTo>
                  <a:lnTo>
                    <a:pt x="139" y="59"/>
                  </a:lnTo>
                  <a:lnTo>
                    <a:pt x="130" y="60"/>
                  </a:lnTo>
                  <a:lnTo>
                    <a:pt x="120" y="60"/>
                  </a:lnTo>
                  <a:lnTo>
                    <a:pt x="103" y="60"/>
                  </a:lnTo>
                  <a:lnTo>
                    <a:pt x="85" y="56"/>
                  </a:lnTo>
                  <a:lnTo>
                    <a:pt x="69" y="51"/>
                  </a:lnTo>
                  <a:lnTo>
                    <a:pt x="53" y="44"/>
                  </a:lnTo>
                  <a:lnTo>
                    <a:pt x="38" y="36"/>
                  </a:lnTo>
                  <a:lnTo>
                    <a:pt x="24" y="25"/>
                  </a:lnTo>
                  <a:lnTo>
                    <a:pt x="12" y="13"/>
                  </a:lnTo>
                  <a:lnTo>
                    <a:pt x="0" y="0"/>
                  </a:lnTo>
                  <a:lnTo>
                    <a:pt x="2" y="5"/>
                  </a:lnTo>
                  <a:lnTo>
                    <a:pt x="5" y="11"/>
                  </a:lnTo>
                  <a:lnTo>
                    <a:pt x="8" y="15"/>
                  </a:lnTo>
                  <a:lnTo>
                    <a:pt x="11" y="20"/>
                  </a:lnTo>
                  <a:lnTo>
                    <a:pt x="15" y="25"/>
                  </a:lnTo>
                  <a:lnTo>
                    <a:pt x="18" y="30"/>
                  </a:lnTo>
                  <a:lnTo>
                    <a:pt x="22" y="35"/>
                  </a:lnTo>
                  <a:lnTo>
                    <a:pt x="26" y="39"/>
                  </a:lnTo>
                  <a:close/>
                </a:path>
              </a:pathLst>
            </a:custGeom>
            <a:solidFill>
              <a:srgbClr val="F1AB8E"/>
            </a:solidFill>
            <a:ln w="9525">
              <a:noFill/>
              <a:round/>
              <a:headEnd/>
              <a:tailEnd/>
            </a:ln>
          </p:spPr>
          <p:txBody>
            <a:bodyPr/>
            <a:lstStyle/>
            <a:p>
              <a:endParaRPr lang="zh-CN" altLang="en-US"/>
            </a:p>
          </p:txBody>
        </p:sp>
        <p:sp>
          <p:nvSpPr>
            <p:cNvPr id="283" name="Freeform 9"/>
            <p:cNvSpPr>
              <a:spLocks/>
            </p:cNvSpPr>
            <p:nvPr/>
          </p:nvSpPr>
          <p:spPr bwMode="auto">
            <a:xfrm>
              <a:off x="1136" y="2679"/>
              <a:ext cx="42" cy="14"/>
            </a:xfrm>
            <a:custGeom>
              <a:avLst/>
              <a:gdLst>
                <a:gd name="T0" fmla="*/ 0 w 210"/>
                <a:gd name="T1" fmla="*/ 0 h 84"/>
                <a:gd name="T2" fmla="*/ 0 w 210"/>
                <a:gd name="T3" fmla="*/ 0 h 84"/>
                <a:gd name="T4" fmla="*/ 0 w 210"/>
                <a:gd name="T5" fmla="*/ 0 h 84"/>
                <a:gd name="T6" fmla="*/ 0 w 210"/>
                <a:gd name="T7" fmla="*/ 0 h 84"/>
                <a:gd name="T8" fmla="*/ 0 w 210"/>
                <a:gd name="T9" fmla="*/ 0 h 84"/>
                <a:gd name="T10" fmla="*/ 0 w 210"/>
                <a:gd name="T11" fmla="*/ 0 h 84"/>
                <a:gd name="T12" fmla="*/ 0 w 210"/>
                <a:gd name="T13" fmla="*/ 0 h 84"/>
                <a:gd name="T14" fmla="*/ 0 w 210"/>
                <a:gd name="T15" fmla="*/ 0 h 84"/>
                <a:gd name="T16" fmla="*/ 0 w 210"/>
                <a:gd name="T17" fmla="*/ 0 h 84"/>
                <a:gd name="T18" fmla="*/ 0 w 210"/>
                <a:gd name="T19" fmla="*/ 0 h 84"/>
                <a:gd name="T20" fmla="*/ 0 w 210"/>
                <a:gd name="T21" fmla="*/ 0 h 84"/>
                <a:gd name="T22" fmla="*/ 0 w 210"/>
                <a:gd name="T23" fmla="*/ 0 h 84"/>
                <a:gd name="T24" fmla="*/ 0 w 210"/>
                <a:gd name="T25" fmla="*/ 0 h 84"/>
                <a:gd name="T26" fmla="*/ 0 w 210"/>
                <a:gd name="T27" fmla="*/ 0 h 84"/>
                <a:gd name="T28" fmla="*/ 0 w 210"/>
                <a:gd name="T29" fmla="*/ 0 h 84"/>
                <a:gd name="T30" fmla="*/ 0 w 210"/>
                <a:gd name="T31" fmla="*/ 0 h 84"/>
                <a:gd name="T32" fmla="*/ 0 w 210"/>
                <a:gd name="T33" fmla="*/ 0 h 84"/>
                <a:gd name="T34" fmla="*/ 0 w 210"/>
                <a:gd name="T35" fmla="*/ 0 h 84"/>
                <a:gd name="T36" fmla="*/ 0 w 210"/>
                <a:gd name="T37" fmla="*/ 0 h 84"/>
                <a:gd name="T38" fmla="*/ 0 w 210"/>
                <a:gd name="T39" fmla="*/ 0 h 84"/>
                <a:gd name="T40" fmla="*/ 0 w 210"/>
                <a:gd name="T41" fmla="*/ 0 h 84"/>
                <a:gd name="T42" fmla="*/ 0 w 210"/>
                <a:gd name="T43" fmla="*/ 0 h 84"/>
                <a:gd name="T44" fmla="*/ 0 w 210"/>
                <a:gd name="T45" fmla="*/ 0 h 84"/>
                <a:gd name="T46" fmla="*/ 0 w 210"/>
                <a:gd name="T47" fmla="*/ 0 h 84"/>
                <a:gd name="T48" fmla="*/ 0 w 210"/>
                <a:gd name="T49" fmla="*/ 0 h 84"/>
                <a:gd name="T50" fmla="*/ 0 w 210"/>
                <a:gd name="T51" fmla="*/ 0 h 84"/>
                <a:gd name="T52" fmla="*/ 0 w 210"/>
                <a:gd name="T53" fmla="*/ 0 h 84"/>
                <a:gd name="T54" fmla="*/ 0 w 210"/>
                <a:gd name="T55" fmla="*/ 0 h 84"/>
                <a:gd name="T56" fmla="*/ 0 w 210"/>
                <a:gd name="T57" fmla="*/ 0 h 84"/>
                <a:gd name="T58" fmla="*/ 0 w 210"/>
                <a:gd name="T59" fmla="*/ 0 h 84"/>
                <a:gd name="T60" fmla="*/ 0 w 210"/>
                <a:gd name="T61" fmla="*/ 0 h 84"/>
                <a:gd name="T62" fmla="*/ 0 w 210"/>
                <a:gd name="T63" fmla="*/ 0 h 84"/>
                <a:gd name="T64" fmla="*/ 0 w 210"/>
                <a:gd name="T65" fmla="*/ 0 h 84"/>
                <a:gd name="T66" fmla="*/ 0 w 210"/>
                <a:gd name="T67" fmla="*/ 0 h 84"/>
                <a:gd name="T68" fmla="*/ 0 w 210"/>
                <a:gd name="T69" fmla="*/ 0 h 84"/>
                <a:gd name="T70" fmla="*/ 0 w 210"/>
                <a:gd name="T71" fmla="*/ 0 h 84"/>
                <a:gd name="T72" fmla="*/ 0 w 210"/>
                <a:gd name="T73" fmla="*/ 0 h 84"/>
                <a:gd name="T74" fmla="*/ 0 w 210"/>
                <a:gd name="T75" fmla="*/ 0 h 84"/>
                <a:gd name="T76" fmla="*/ 0 w 210"/>
                <a:gd name="T77" fmla="*/ 0 h 84"/>
                <a:gd name="T78" fmla="*/ 0 w 210"/>
                <a:gd name="T79" fmla="*/ 0 h 84"/>
                <a:gd name="T80" fmla="*/ 0 w 210"/>
                <a:gd name="T81" fmla="*/ 0 h 84"/>
                <a:gd name="T82" fmla="*/ 0 w 210"/>
                <a:gd name="T83" fmla="*/ 0 h 84"/>
                <a:gd name="T84" fmla="*/ 0 w 210"/>
                <a:gd name="T85" fmla="*/ 0 h 84"/>
                <a:gd name="T86" fmla="*/ 0 w 210"/>
                <a:gd name="T87" fmla="*/ 0 h 84"/>
                <a:gd name="T88" fmla="*/ 0 w 210"/>
                <a:gd name="T89" fmla="*/ 0 h 84"/>
                <a:gd name="T90" fmla="*/ 0 w 210"/>
                <a:gd name="T91" fmla="*/ 0 h 84"/>
                <a:gd name="T92" fmla="*/ 0 w 210"/>
                <a:gd name="T93" fmla="*/ 0 h 84"/>
                <a:gd name="T94" fmla="*/ 0 w 210"/>
                <a:gd name="T95" fmla="*/ 0 h 84"/>
                <a:gd name="T96" fmla="*/ 0 w 210"/>
                <a:gd name="T97" fmla="*/ 0 h 84"/>
                <a:gd name="T98" fmla="*/ 0 w 210"/>
                <a:gd name="T99" fmla="*/ 0 h 84"/>
                <a:gd name="T100" fmla="*/ 0 w 210"/>
                <a:gd name="T101" fmla="*/ 0 h 84"/>
                <a:gd name="T102" fmla="*/ 0 w 210"/>
                <a:gd name="T103" fmla="*/ 0 h 84"/>
                <a:gd name="T104" fmla="*/ 0 w 210"/>
                <a:gd name="T105" fmla="*/ 0 h 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0"/>
                <a:gd name="T160" fmla="*/ 0 h 84"/>
                <a:gd name="T161" fmla="*/ 210 w 210"/>
                <a:gd name="T162" fmla="*/ 84 h 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0" h="84">
                  <a:moveTo>
                    <a:pt x="17" y="36"/>
                  </a:moveTo>
                  <a:lnTo>
                    <a:pt x="28" y="47"/>
                  </a:lnTo>
                  <a:lnTo>
                    <a:pt x="41" y="56"/>
                  </a:lnTo>
                  <a:lnTo>
                    <a:pt x="53" y="65"/>
                  </a:lnTo>
                  <a:lnTo>
                    <a:pt x="67" y="71"/>
                  </a:lnTo>
                  <a:lnTo>
                    <a:pt x="81" y="77"/>
                  </a:lnTo>
                  <a:lnTo>
                    <a:pt x="96" y="80"/>
                  </a:lnTo>
                  <a:lnTo>
                    <a:pt x="112" y="83"/>
                  </a:lnTo>
                  <a:lnTo>
                    <a:pt x="127" y="84"/>
                  </a:lnTo>
                  <a:lnTo>
                    <a:pt x="134" y="84"/>
                  </a:lnTo>
                  <a:lnTo>
                    <a:pt x="142" y="83"/>
                  </a:lnTo>
                  <a:lnTo>
                    <a:pt x="149" y="83"/>
                  </a:lnTo>
                  <a:lnTo>
                    <a:pt x="156" y="81"/>
                  </a:lnTo>
                  <a:lnTo>
                    <a:pt x="163" y="79"/>
                  </a:lnTo>
                  <a:lnTo>
                    <a:pt x="170" y="78"/>
                  </a:lnTo>
                  <a:lnTo>
                    <a:pt x="176" y="75"/>
                  </a:lnTo>
                  <a:lnTo>
                    <a:pt x="183" y="73"/>
                  </a:lnTo>
                  <a:lnTo>
                    <a:pt x="187" y="69"/>
                  </a:lnTo>
                  <a:lnTo>
                    <a:pt x="190" y="67"/>
                  </a:lnTo>
                  <a:lnTo>
                    <a:pt x="194" y="63"/>
                  </a:lnTo>
                  <a:lnTo>
                    <a:pt x="197" y="61"/>
                  </a:lnTo>
                  <a:lnTo>
                    <a:pt x="200" y="57"/>
                  </a:lnTo>
                  <a:lnTo>
                    <a:pt x="204" y="54"/>
                  </a:lnTo>
                  <a:lnTo>
                    <a:pt x="207" y="50"/>
                  </a:lnTo>
                  <a:lnTo>
                    <a:pt x="210" y="45"/>
                  </a:lnTo>
                  <a:lnTo>
                    <a:pt x="201" y="51"/>
                  </a:lnTo>
                  <a:lnTo>
                    <a:pt x="191" y="57"/>
                  </a:lnTo>
                  <a:lnTo>
                    <a:pt x="181" y="62"/>
                  </a:lnTo>
                  <a:lnTo>
                    <a:pt x="171" y="66"/>
                  </a:lnTo>
                  <a:lnTo>
                    <a:pt x="160" y="69"/>
                  </a:lnTo>
                  <a:lnTo>
                    <a:pt x="149" y="71"/>
                  </a:lnTo>
                  <a:lnTo>
                    <a:pt x="138" y="73"/>
                  </a:lnTo>
                  <a:lnTo>
                    <a:pt x="127" y="73"/>
                  </a:lnTo>
                  <a:lnTo>
                    <a:pt x="118" y="73"/>
                  </a:lnTo>
                  <a:lnTo>
                    <a:pt x="108" y="72"/>
                  </a:lnTo>
                  <a:lnTo>
                    <a:pt x="99" y="71"/>
                  </a:lnTo>
                  <a:lnTo>
                    <a:pt x="89" y="68"/>
                  </a:lnTo>
                  <a:lnTo>
                    <a:pt x="80" y="65"/>
                  </a:lnTo>
                  <a:lnTo>
                    <a:pt x="71" y="62"/>
                  </a:lnTo>
                  <a:lnTo>
                    <a:pt x="63" y="57"/>
                  </a:lnTo>
                  <a:lnTo>
                    <a:pt x="55" y="54"/>
                  </a:lnTo>
                  <a:lnTo>
                    <a:pt x="39" y="43"/>
                  </a:lnTo>
                  <a:lnTo>
                    <a:pt x="25" y="30"/>
                  </a:lnTo>
                  <a:lnTo>
                    <a:pt x="12" y="17"/>
                  </a:lnTo>
                  <a:lnTo>
                    <a:pt x="0" y="0"/>
                  </a:lnTo>
                  <a:lnTo>
                    <a:pt x="1" y="5"/>
                  </a:lnTo>
                  <a:lnTo>
                    <a:pt x="3" y="9"/>
                  </a:lnTo>
                  <a:lnTo>
                    <a:pt x="5" y="14"/>
                  </a:lnTo>
                  <a:lnTo>
                    <a:pt x="7" y="19"/>
                  </a:lnTo>
                  <a:lnTo>
                    <a:pt x="9" y="24"/>
                  </a:lnTo>
                  <a:lnTo>
                    <a:pt x="12" y="27"/>
                  </a:lnTo>
                  <a:lnTo>
                    <a:pt x="14" y="32"/>
                  </a:lnTo>
                  <a:lnTo>
                    <a:pt x="17" y="36"/>
                  </a:lnTo>
                  <a:close/>
                </a:path>
              </a:pathLst>
            </a:custGeom>
            <a:solidFill>
              <a:srgbClr val="F1AD8F"/>
            </a:solidFill>
            <a:ln w="9525">
              <a:noFill/>
              <a:round/>
              <a:headEnd/>
              <a:tailEnd/>
            </a:ln>
          </p:spPr>
          <p:txBody>
            <a:bodyPr/>
            <a:lstStyle/>
            <a:p>
              <a:endParaRPr lang="zh-CN" altLang="en-US"/>
            </a:p>
          </p:txBody>
        </p:sp>
        <p:sp>
          <p:nvSpPr>
            <p:cNvPr id="284" name="Freeform 10"/>
            <p:cNvSpPr>
              <a:spLocks/>
            </p:cNvSpPr>
            <p:nvPr/>
          </p:nvSpPr>
          <p:spPr bwMode="auto">
            <a:xfrm>
              <a:off x="1135" y="2677"/>
              <a:ext cx="45" cy="15"/>
            </a:xfrm>
            <a:custGeom>
              <a:avLst/>
              <a:gdLst>
                <a:gd name="T0" fmla="*/ 0 w 224"/>
                <a:gd name="T1" fmla="*/ 0 h 95"/>
                <a:gd name="T2" fmla="*/ 0 w 224"/>
                <a:gd name="T3" fmla="*/ 0 h 95"/>
                <a:gd name="T4" fmla="*/ 0 w 224"/>
                <a:gd name="T5" fmla="*/ 0 h 95"/>
                <a:gd name="T6" fmla="*/ 0 w 224"/>
                <a:gd name="T7" fmla="*/ 0 h 95"/>
                <a:gd name="T8" fmla="*/ 0 w 224"/>
                <a:gd name="T9" fmla="*/ 0 h 95"/>
                <a:gd name="T10" fmla="*/ 0 w 224"/>
                <a:gd name="T11" fmla="*/ 0 h 95"/>
                <a:gd name="T12" fmla="*/ 0 w 224"/>
                <a:gd name="T13" fmla="*/ 0 h 95"/>
                <a:gd name="T14" fmla="*/ 0 w 224"/>
                <a:gd name="T15" fmla="*/ 0 h 95"/>
                <a:gd name="T16" fmla="*/ 0 w 224"/>
                <a:gd name="T17" fmla="*/ 0 h 95"/>
                <a:gd name="T18" fmla="*/ 0 w 224"/>
                <a:gd name="T19" fmla="*/ 0 h 95"/>
                <a:gd name="T20" fmla="*/ 0 w 224"/>
                <a:gd name="T21" fmla="*/ 0 h 95"/>
                <a:gd name="T22" fmla="*/ 0 w 224"/>
                <a:gd name="T23" fmla="*/ 0 h 95"/>
                <a:gd name="T24" fmla="*/ 0 w 224"/>
                <a:gd name="T25" fmla="*/ 0 h 95"/>
                <a:gd name="T26" fmla="*/ 0 w 224"/>
                <a:gd name="T27" fmla="*/ 0 h 95"/>
                <a:gd name="T28" fmla="*/ 0 w 224"/>
                <a:gd name="T29" fmla="*/ 0 h 95"/>
                <a:gd name="T30" fmla="*/ 0 w 224"/>
                <a:gd name="T31" fmla="*/ 0 h 95"/>
                <a:gd name="T32" fmla="*/ 0 w 224"/>
                <a:gd name="T33" fmla="*/ 0 h 95"/>
                <a:gd name="T34" fmla="*/ 0 w 224"/>
                <a:gd name="T35" fmla="*/ 0 h 95"/>
                <a:gd name="T36" fmla="*/ 0 w 224"/>
                <a:gd name="T37" fmla="*/ 0 h 95"/>
                <a:gd name="T38" fmla="*/ 0 w 224"/>
                <a:gd name="T39" fmla="*/ 0 h 95"/>
                <a:gd name="T40" fmla="*/ 0 w 224"/>
                <a:gd name="T41" fmla="*/ 0 h 95"/>
                <a:gd name="T42" fmla="*/ 0 w 224"/>
                <a:gd name="T43" fmla="*/ 0 h 95"/>
                <a:gd name="T44" fmla="*/ 0 w 224"/>
                <a:gd name="T45" fmla="*/ 0 h 95"/>
                <a:gd name="T46" fmla="*/ 0 w 224"/>
                <a:gd name="T47" fmla="*/ 0 h 95"/>
                <a:gd name="T48" fmla="*/ 0 w 224"/>
                <a:gd name="T49" fmla="*/ 0 h 95"/>
                <a:gd name="T50" fmla="*/ 0 w 224"/>
                <a:gd name="T51" fmla="*/ 0 h 95"/>
                <a:gd name="T52" fmla="*/ 0 w 224"/>
                <a:gd name="T53" fmla="*/ 0 h 95"/>
                <a:gd name="T54" fmla="*/ 0 w 224"/>
                <a:gd name="T55" fmla="*/ 0 h 95"/>
                <a:gd name="T56" fmla="*/ 0 w 224"/>
                <a:gd name="T57" fmla="*/ 0 h 95"/>
                <a:gd name="T58" fmla="*/ 0 w 224"/>
                <a:gd name="T59" fmla="*/ 0 h 95"/>
                <a:gd name="T60" fmla="*/ 0 w 224"/>
                <a:gd name="T61" fmla="*/ 0 h 95"/>
                <a:gd name="T62" fmla="*/ 0 w 224"/>
                <a:gd name="T63" fmla="*/ 0 h 95"/>
                <a:gd name="T64" fmla="*/ 0 w 224"/>
                <a:gd name="T65" fmla="*/ 0 h 95"/>
                <a:gd name="T66" fmla="*/ 0 w 224"/>
                <a:gd name="T67" fmla="*/ 0 h 95"/>
                <a:gd name="T68" fmla="*/ 0 w 224"/>
                <a:gd name="T69" fmla="*/ 0 h 95"/>
                <a:gd name="T70" fmla="*/ 0 w 224"/>
                <a:gd name="T71" fmla="*/ 0 h 95"/>
                <a:gd name="T72" fmla="*/ 0 w 224"/>
                <a:gd name="T73" fmla="*/ 0 h 95"/>
                <a:gd name="T74" fmla="*/ 0 w 224"/>
                <a:gd name="T75" fmla="*/ 0 h 95"/>
                <a:gd name="T76" fmla="*/ 0 w 224"/>
                <a:gd name="T77" fmla="*/ 0 h 95"/>
                <a:gd name="T78" fmla="*/ 0 w 224"/>
                <a:gd name="T79" fmla="*/ 0 h 95"/>
                <a:gd name="T80" fmla="*/ 0 w 224"/>
                <a:gd name="T81" fmla="*/ 0 h 95"/>
                <a:gd name="T82" fmla="*/ 0 w 224"/>
                <a:gd name="T83" fmla="*/ 0 h 95"/>
                <a:gd name="T84" fmla="*/ 0 w 224"/>
                <a:gd name="T85" fmla="*/ 0 h 95"/>
                <a:gd name="T86" fmla="*/ 0 w 224"/>
                <a:gd name="T87" fmla="*/ 0 h 95"/>
                <a:gd name="T88" fmla="*/ 0 w 224"/>
                <a:gd name="T89" fmla="*/ 0 h 95"/>
                <a:gd name="T90" fmla="*/ 0 w 224"/>
                <a:gd name="T91" fmla="*/ 0 h 95"/>
                <a:gd name="T92" fmla="*/ 0 w 224"/>
                <a:gd name="T93" fmla="*/ 0 h 95"/>
                <a:gd name="T94" fmla="*/ 0 w 224"/>
                <a:gd name="T95" fmla="*/ 0 h 95"/>
                <a:gd name="T96" fmla="*/ 0 w 224"/>
                <a:gd name="T97" fmla="*/ 0 h 95"/>
                <a:gd name="T98" fmla="*/ 0 w 224"/>
                <a:gd name="T99" fmla="*/ 0 h 95"/>
                <a:gd name="T100" fmla="*/ 0 w 224"/>
                <a:gd name="T101" fmla="*/ 0 h 95"/>
                <a:gd name="T102" fmla="*/ 0 w 224"/>
                <a:gd name="T103" fmla="*/ 0 h 95"/>
                <a:gd name="T104" fmla="*/ 0 w 224"/>
                <a:gd name="T105" fmla="*/ 0 h 95"/>
                <a:gd name="T106" fmla="*/ 0 w 224"/>
                <a:gd name="T107" fmla="*/ 0 h 95"/>
                <a:gd name="T108" fmla="*/ 0 w 224"/>
                <a:gd name="T109" fmla="*/ 0 h 95"/>
                <a:gd name="T110" fmla="*/ 0 w 224"/>
                <a:gd name="T111" fmla="*/ 0 h 95"/>
                <a:gd name="T112" fmla="*/ 0 w 224"/>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95"/>
                <a:gd name="T173" fmla="*/ 224 w 224"/>
                <a:gd name="T174" fmla="*/ 95 h 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95">
                  <a:moveTo>
                    <a:pt x="12" y="35"/>
                  </a:moveTo>
                  <a:lnTo>
                    <a:pt x="24" y="48"/>
                  </a:lnTo>
                  <a:lnTo>
                    <a:pt x="37" y="60"/>
                  </a:lnTo>
                  <a:lnTo>
                    <a:pt x="50" y="71"/>
                  </a:lnTo>
                  <a:lnTo>
                    <a:pt x="65" y="79"/>
                  </a:lnTo>
                  <a:lnTo>
                    <a:pt x="81" y="86"/>
                  </a:lnTo>
                  <a:lnTo>
                    <a:pt x="97" y="91"/>
                  </a:lnTo>
                  <a:lnTo>
                    <a:pt x="115" y="95"/>
                  </a:lnTo>
                  <a:lnTo>
                    <a:pt x="132" y="95"/>
                  </a:lnTo>
                  <a:lnTo>
                    <a:pt x="142" y="95"/>
                  </a:lnTo>
                  <a:lnTo>
                    <a:pt x="151" y="94"/>
                  </a:lnTo>
                  <a:lnTo>
                    <a:pt x="160" y="92"/>
                  </a:lnTo>
                  <a:lnTo>
                    <a:pt x="169" y="90"/>
                  </a:lnTo>
                  <a:lnTo>
                    <a:pt x="178" y="88"/>
                  </a:lnTo>
                  <a:lnTo>
                    <a:pt x="187" y="84"/>
                  </a:lnTo>
                  <a:lnTo>
                    <a:pt x="195" y="80"/>
                  </a:lnTo>
                  <a:lnTo>
                    <a:pt x="203" y="77"/>
                  </a:lnTo>
                  <a:lnTo>
                    <a:pt x="206" y="73"/>
                  </a:lnTo>
                  <a:lnTo>
                    <a:pt x="209" y="70"/>
                  </a:lnTo>
                  <a:lnTo>
                    <a:pt x="212" y="67"/>
                  </a:lnTo>
                  <a:lnTo>
                    <a:pt x="214" y="64"/>
                  </a:lnTo>
                  <a:lnTo>
                    <a:pt x="217" y="60"/>
                  </a:lnTo>
                  <a:lnTo>
                    <a:pt x="219" y="56"/>
                  </a:lnTo>
                  <a:lnTo>
                    <a:pt x="222" y="53"/>
                  </a:lnTo>
                  <a:lnTo>
                    <a:pt x="224" y="49"/>
                  </a:lnTo>
                  <a:lnTo>
                    <a:pt x="214" y="56"/>
                  </a:lnTo>
                  <a:lnTo>
                    <a:pt x="204" y="64"/>
                  </a:lnTo>
                  <a:lnTo>
                    <a:pt x="193" y="70"/>
                  </a:lnTo>
                  <a:lnTo>
                    <a:pt x="181" y="76"/>
                  </a:lnTo>
                  <a:lnTo>
                    <a:pt x="170" y="79"/>
                  </a:lnTo>
                  <a:lnTo>
                    <a:pt x="157" y="82"/>
                  </a:lnTo>
                  <a:lnTo>
                    <a:pt x="145" y="84"/>
                  </a:lnTo>
                  <a:lnTo>
                    <a:pt x="132" y="84"/>
                  </a:lnTo>
                  <a:lnTo>
                    <a:pt x="122" y="84"/>
                  </a:lnTo>
                  <a:lnTo>
                    <a:pt x="112" y="83"/>
                  </a:lnTo>
                  <a:lnTo>
                    <a:pt x="101" y="82"/>
                  </a:lnTo>
                  <a:lnTo>
                    <a:pt x="92" y="78"/>
                  </a:lnTo>
                  <a:lnTo>
                    <a:pt x="82" y="76"/>
                  </a:lnTo>
                  <a:lnTo>
                    <a:pt x="73" y="71"/>
                  </a:lnTo>
                  <a:lnTo>
                    <a:pt x="64" y="67"/>
                  </a:lnTo>
                  <a:lnTo>
                    <a:pt x="56" y="61"/>
                  </a:lnTo>
                  <a:lnTo>
                    <a:pt x="47" y="55"/>
                  </a:lnTo>
                  <a:lnTo>
                    <a:pt x="40" y="49"/>
                  </a:lnTo>
                  <a:lnTo>
                    <a:pt x="32" y="42"/>
                  </a:lnTo>
                  <a:lnTo>
                    <a:pt x="25" y="35"/>
                  </a:lnTo>
                  <a:lnTo>
                    <a:pt x="18" y="28"/>
                  </a:lnTo>
                  <a:lnTo>
                    <a:pt x="12" y="19"/>
                  </a:lnTo>
                  <a:lnTo>
                    <a:pt x="6" y="10"/>
                  </a:lnTo>
                  <a:lnTo>
                    <a:pt x="0" y="0"/>
                  </a:lnTo>
                  <a:lnTo>
                    <a:pt x="1" y="5"/>
                  </a:lnTo>
                  <a:lnTo>
                    <a:pt x="2" y="10"/>
                  </a:lnTo>
                  <a:lnTo>
                    <a:pt x="4" y="13"/>
                  </a:lnTo>
                  <a:lnTo>
                    <a:pt x="5" y="18"/>
                  </a:lnTo>
                  <a:lnTo>
                    <a:pt x="7" y="23"/>
                  </a:lnTo>
                  <a:lnTo>
                    <a:pt x="8" y="26"/>
                  </a:lnTo>
                  <a:lnTo>
                    <a:pt x="10" y="30"/>
                  </a:lnTo>
                  <a:lnTo>
                    <a:pt x="12" y="35"/>
                  </a:lnTo>
                  <a:close/>
                </a:path>
              </a:pathLst>
            </a:custGeom>
            <a:solidFill>
              <a:srgbClr val="F2AF91"/>
            </a:solidFill>
            <a:ln w="9525">
              <a:noFill/>
              <a:round/>
              <a:headEnd/>
              <a:tailEnd/>
            </a:ln>
          </p:spPr>
          <p:txBody>
            <a:bodyPr/>
            <a:lstStyle/>
            <a:p>
              <a:endParaRPr lang="zh-CN" altLang="en-US"/>
            </a:p>
          </p:txBody>
        </p:sp>
        <p:sp>
          <p:nvSpPr>
            <p:cNvPr id="285" name="Freeform 11"/>
            <p:cNvSpPr>
              <a:spLocks/>
            </p:cNvSpPr>
            <p:nvPr/>
          </p:nvSpPr>
          <p:spPr bwMode="auto">
            <a:xfrm>
              <a:off x="1135" y="2674"/>
              <a:ext cx="47" cy="18"/>
            </a:xfrm>
            <a:custGeom>
              <a:avLst/>
              <a:gdLst>
                <a:gd name="T0" fmla="*/ 0 w 235"/>
                <a:gd name="T1" fmla="*/ 0 h 106"/>
                <a:gd name="T2" fmla="*/ 0 w 235"/>
                <a:gd name="T3" fmla="*/ 0 h 106"/>
                <a:gd name="T4" fmla="*/ 0 w 235"/>
                <a:gd name="T5" fmla="*/ 0 h 106"/>
                <a:gd name="T6" fmla="*/ 0 w 235"/>
                <a:gd name="T7" fmla="*/ 0 h 106"/>
                <a:gd name="T8" fmla="*/ 0 w 235"/>
                <a:gd name="T9" fmla="*/ 0 h 106"/>
                <a:gd name="T10" fmla="*/ 0 w 235"/>
                <a:gd name="T11" fmla="*/ 0 h 106"/>
                <a:gd name="T12" fmla="*/ 0 w 235"/>
                <a:gd name="T13" fmla="*/ 0 h 106"/>
                <a:gd name="T14" fmla="*/ 0 w 235"/>
                <a:gd name="T15" fmla="*/ 0 h 106"/>
                <a:gd name="T16" fmla="*/ 0 w 235"/>
                <a:gd name="T17" fmla="*/ 0 h 106"/>
                <a:gd name="T18" fmla="*/ 0 w 235"/>
                <a:gd name="T19" fmla="*/ 0 h 106"/>
                <a:gd name="T20" fmla="*/ 0 w 235"/>
                <a:gd name="T21" fmla="*/ 0 h 106"/>
                <a:gd name="T22" fmla="*/ 0 w 235"/>
                <a:gd name="T23" fmla="*/ 0 h 106"/>
                <a:gd name="T24" fmla="*/ 0 w 235"/>
                <a:gd name="T25" fmla="*/ 0 h 106"/>
                <a:gd name="T26" fmla="*/ 0 w 235"/>
                <a:gd name="T27" fmla="*/ 0 h 106"/>
                <a:gd name="T28" fmla="*/ 0 w 235"/>
                <a:gd name="T29" fmla="*/ 0 h 106"/>
                <a:gd name="T30" fmla="*/ 0 w 235"/>
                <a:gd name="T31" fmla="*/ 0 h 106"/>
                <a:gd name="T32" fmla="*/ 0 w 235"/>
                <a:gd name="T33" fmla="*/ 0 h 106"/>
                <a:gd name="T34" fmla="*/ 0 w 235"/>
                <a:gd name="T35" fmla="*/ 0 h 106"/>
                <a:gd name="T36" fmla="*/ 0 w 235"/>
                <a:gd name="T37" fmla="*/ 0 h 106"/>
                <a:gd name="T38" fmla="*/ 0 w 235"/>
                <a:gd name="T39" fmla="*/ 0 h 106"/>
                <a:gd name="T40" fmla="*/ 0 w 235"/>
                <a:gd name="T41" fmla="*/ 0 h 106"/>
                <a:gd name="T42" fmla="*/ 0 w 235"/>
                <a:gd name="T43" fmla="*/ 0 h 106"/>
                <a:gd name="T44" fmla="*/ 0 w 235"/>
                <a:gd name="T45" fmla="*/ 0 h 106"/>
                <a:gd name="T46" fmla="*/ 0 w 235"/>
                <a:gd name="T47" fmla="*/ 0 h 106"/>
                <a:gd name="T48" fmla="*/ 0 w 235"/>
                <a:gd name="T49" fmla="*/ 0 h 106"/>
                <a:gd name="T50" fmla="*/ 0 w 235"/>
                <a:gd name="T51" fmla="*/ 0 h 106"/>
                <a:gd name="T52" fmla="*/ 0 w 235"/>
                <a:gd name="T53" fmla="*/ 0 h 106"/>
                <a:gd name="T54" fmla="*/ 0 w 235"/>
                <a:gd name="T55" fmla="*/ 0 h 106"/>
                <a:gd name="T56" fmla="*/ 0 w 235"/>
                <a:gd name="T57" fmla="*/ 0 h 106"/>
                <a:gd name="T58" fmla="*/ 0 w 235"/>
                <a:gd name="T59" fmla="*/ 0 h 106"/>
                <a:gd name="T60" fmla="*/ 0 w 235"/>
                <a:gd name="T61" fmla="*/ 0 h 106"/>
                <a:gd name="T62" fmla="*/ 0 w 235"/>
                <a:gd name="T63" fmla="*/ 0 h 106"/>
                <a:gd name="T64" fmla="*/ 0 w 235"/>
                <a:gd name="T65" fmla="*/ 0 h 106"/>
                <a:gd name="T66" fmla="*/ 0 w 235"/>
                <a:gd name="T67" fmla="*/ 0 h 1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5"/>
                <a:gd name="T103" fmla="*/ 0 h 106"/>
                <a:gd name="T104" fmla="*/ 235 w 235"/>
                <a:gd name="T105" fmla="*/ 106 h 1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5" h="106">
                  <a:moveTo>
                    <a:pt x="8" y="33"/>
                  </a:moveTo>
                  <a:lnTo>
                    <a:pt x="20" y="50"/>
                  </a:lnTo>
                  <a:lnTo>
                    <a:pt x="33" y="63"/>
                  </a:lnTo>
                  <a:lnTo>
                    <a:pt x="47" y="76"/>
                  </a:lnTo>
                  <a:lnTo>
                    <a:pt x="63" y="87"/>
                  </a:lnTo>
                  <a:lnTo>
                    <a:pt x="71" y="90"/>
                  </a:lnTo>
                  <a:lnTo>
                    <a:pt x="79" y="95"/>
                  </a:lnTo>
                  <a:lnTo>
                    <a:pt x="88" y="98"/>
                  </a:lnTo>
                  <a:lnTo>
                    <a:pt x="97" y="101"/>
                  </a:lnTo>
                  <a:lnTo>
                    <a:pt x="107" y="104"/>
                  </a:lnTo>
                  <a:lnTo>
                    <a:pt x="116" y="105"/>
                  </a:lnTo>
                  <a:lnTo>
                    <a:pt x="126" y="106"/>
                  </a:lnTo>
                  <a:lnTo>
                    <a:pt x="135" y="106"/>
                  </a:lnTo>
                  <a:lnTo>
                    <a:pt x="146" y="106"/>
                  </a:lnTo>
                  <a:lnTo>
                    <a:pt x="157" y="104"/>
                  </a:lnTo>
                  <a:lnTo>
                    <a:pt x="168" y="102"/>
                  </a:lnTo>
                  <a:lnTo>
                    <a:pt x="179" y="99"/>
                  </a:lnTo>
                  <a:lnTo>
                    <a:pt x="189" y="95"/>
                  </a:lnTo>
                  <a:lnTo>
                    <a:pt x="199" y="90"/>
                  </a:lnTo>
                  <a:lnTo>
                    <a:pt x="209" y="84"/>
                  </a:lnTo>
                  <a:lnTo>
                    <a:pt x="218" y="78"/>
                  </a:lnTo>
                  <a:lnTo>
                    <a:pt x="220" y="76"/>
                  </a:lnTo>
                  <a:lnTo>
                    <a:pt x="222" y="72"/>
                  </a:lnTo>
                  <a:lnTo>
                    <a:pt x="224" y="70"/>
                  </a:lnTo>
                  <a:lnTo>
                    <a:pt x="226" y="66"/>
                  </a:lnTo>
                  <a:lnTo>
                    <a:pt x="228" y="63"/>
                  </a:lnTo>
                  <a:lnTo>
                    <a:pt x="231" y="59"/>
                  </a:lnTo>
                  <a:lnTo>
                    <a:pt x="233" y="57"/>
                  </a:lnTo>
                  <a:lnTo>
                    <a:pt x="235" y="53"/>
                  </a:lnTo>
                  <a:lnTo>
                    <a:pt x="235" y="52"/>
                  </a:lnTo>
                  <a:lnTo>
                    <a:pt x="235" y="51"/>
                  </a:lnTo>
                  <a:lnTo>
                    <a:pt x="224" y="62"/>
                  </a:lnTo>
                  <a:lnTo>
                    <a:pt x="213" y="70"/>
                  </a:lnTo>
                  <a:lnTo>
                    <a:pt x="201" y="77"/>
                  </a:lnTo>
                  <a:lnTo>
                    <a:pt x="189" y="83"/>
                  </a:lnTo>
                  <a:lnTo>
                    <a:pt x="176" y="88"/>
                  </a:lnTo>
                  <a:lnTo>
                    <a:pt x="163" y="92"/>
                  </a:lnTo>
                  <a:lnTo>
                    <a:pt x="149" y="94"/>
                  </a:lnTo>
                  <a:lnTo>
                    <a:pt x="135" y="95"/>
                  </a:lnTo>
                  <a:lnTo>
                    <a:pt x="124" y="95"/>
                  </a:lnTo>
                  <a:lnTo>
                    <a:pt x="114" y="94"/>
                  </a:lnTo>
                  <a:lnTo>
                    <a:pt x="103" y="92"/>
                  </a:lnTo>
                  <a:lnTo>
                    <a:pt x="93" y="88"/>
                  </a:lnTo>
                  <a:lnTo>
                    <a:pt x="83" y="84"/>
                  </a:lnTo>
                  <a:lnTo>
                    <a:pt x="73" y="80"/>
                  </a:lnTo>
                  <a:lnTo>
                    <a:pt x="64" y="75"/>
                  </a:lnTo>
                  <a:lnTo>
                    <a:pt x="55" y="69"/>
                  </a:lnTo>
                  <a:lnTo>
                    <a:pt x="47" y="63"/>
                  </a:lnTo>
                  <a:lnTo>
                    <a:pt x="39" y="56"/>
                  </a:lnTo>
                  <a:lnTo>
                    <a:pt x="31" y="47"/>
                  </a:lnTo>
                  <a:lnTo>
                    <a:pt x="24" y="39"/>
                  </a:lnTo>
                  <a:lnTo>
                    <a:pt x="17" y="30"/>
                  </a:lnTo>
                  <a:lnTo>
                    <a:pt x="11" y="21"/>
                  </a:lnTo>
                  <a:lnTo>
                    <a:pt x="6" y="11"/>
                  </a:lnTo>
                  <a:lnTo>
                    <a:pt x="0" y="0"/>
                  </a:lnTo>
                  <a:lnTo>
                    <a:pt x="1" y="5"/>
                  </a:lnTo>
                  <a:lnTo>
                    <a:pt x="2" y="9"/>
                  </a:lnTo>
                  <a:lnTo>
                    <a:pt x="2" y="14"/>
                  </a:lnTo>
                  <a:lnTo>
                    <a:pt x="3" y="17"/>
                  </a:lnTo>
                  <a:lnTo>
                    <a:pt x="4" y="21"/>
                  </a:lnTo>
                  <a:lnTo>
                    <a:pt x="5" y="26"/>
                  </a:lnTo>
                  <a:lnTo>
                    <a:pt x="7" y="29"/>
                  </a:lnTo>
                  <a:lnTo>
                    <a:pt x="8" y="33"/>
                  </a:lnTo>
                  <a:close/>
                </a:path>
              </a:pathLst>
            </a:custGeom>
            <a:solidFill>
              <a:srgbClr val="F2B191"/>
            </a:solidFill>
            <a:ln w="9525">
              <a:noFill/>
              <a:round/>
              <a:headEnd/>
              <a:tailEnd/>
            </a:ln>
          </p:spPr>
          <p:txBody>
            <a:bodyPr/>
            <a:lstStyle/>
            <a:p>
              <a:endParaRPr lang="zh-CN" altLang="en-US"/>
            </a:p>
          </p:txBody>
        </p:sp>
        <p:sp>
          <p:nvSpPr>
            <p:cNvPr id="286" name="Freeform 12"/>
            <p:cNvSpPr>
              <a:spLocks/>
            </p:cNvSpPr>
            <p:nvPr/>
          </p:nvSpPr>
          <p:spPr bwMode="auto">
            <a:xfrm>
              <a:off x="1134" y="2672"/>
              <a:ext cx="49" cy="19"/>
            </a:xfrm>
            <a:custGeom>
              <a:avLst/>
              <a:gdLst>
                <a:gd name="T0" fmla="*/ 0 w 242"/>
                <a:gd name="T1" fmla="*/ 0 h 114"/>
                <a:gd name="T2" fmla="*/ 0 w 242"/>
                <a:gd name="T3" fmla="*/ 0 h 114"/>
                <a:gd name="T4" fmla="*/ 0 w 242"/>
                <a:gd name="T5" fmla="*/ 0 h 114"/>
                <a:gd name="T6" fmla="*/ 0 w 242"/>
                <a:gd name="T7" fmla="*/ 0 h 114"/>
                <a:gd name="T8" fmla="*/ 0 w 242"/>
                <a:gd name="T9" fmla="*/ 0 h 114"/>
                <a:gd name="T10" fmla="*/ 0 w 242"/>
                <a:gd name="T11" fmla="*/ 0 h 114"/>
                <a:gd name="T12" fmla="*/ 0 w 242"/>
                <a:gd name="T13" fmla="*/ 0 h 114"/>
                <a:gd name="T14" fmla="*/ 0 w 242"/>
                <a:gd name="T15" fmla="*/ 0 h 114"/>
                <a:gd name="T16" fmla="*/ 0 w 242"/>
                <a:gd name="T17" fmla="*/ 0 h 114"/>
                <a:gd name="T18" fmla="*/ 0 w 242"/>
                <a:gd name="T19" fmla="*/ 0 h 114"/>
                <a:gd name="T20" fmla="*/ 0 w 242"/>
                <a:gd name="T21" fmla="*/ 0 h 114"/>
                <a:gd name="T22" fmla="*/ 0 w 242"/>
                <a:gd name="T23" fmla="*/ 0 h 114"/>
                <a:gd name="T24" fmla="*/ 0 w 242"/>
                <a:gd name="T25" fmla="*/ 0 h 114"/>
                <a:gd name="T26" fmla="*/ 0 w 242"/>
                <a:gd name="T27" fmla="*/ 0 h 114"/>
                <a:gd name="T28" fmla="*/ 0 w 242"/>
                <a:gd name="T29" fmla="*/ 0 h 114"/>
                <a:gd name="T30" fmla="*/ 0 w 242"/>
                <a:gd name="T31" fmla="*/ 0 h 114"/>
                <a:gd name="T32" fmla="*/ 0 w 242"/>
                <a:gd name="T33" fmla="*/ 0 h 114"/>
                <a:gd name="T34" fmla="*/ 0 w 242"/>
                <a:gd name="T35" fmla="*/ 0 h 114"/>
                <a:gd name="T36" fmla="*/ 0 w 242"/>
                <a:gd name="T37" fmla="*/ 0 h 114"/>
                <a:gd name="T38" fmla="*/ 0 w 242"/>
                <a:gd name="T39" fmla="*/ 0 h 114"/>
                <a:gd name="T40" fmla="*/ 0 w 242"/>
                <a:gd name="T41" fmla="*/ 0 h 114"/>
                <a:gd name="T42" fmla="*/ 0 w 242"/>
                <a:gd name="T43" fmla="*/ 0 h 114"/>
                <a:gd name="T44" fmla="*/ 0 w 242"/>
                <a:gd name="T45" fmla="*/ 0 h 114"/>
                <a:gd name="T46" fmla="*/ 0 w 242"/>
                <a:gd name="T47" fmla="*/ 0 h 114"/>
                <a:gd name="T48" fmla="*/ 0 w 242"/>
                <a:gd name="T49" fmla="*/ 0 h 114"/>
                <a:gd name="T50" fmla="*/ 0 w 242"/>
                <a:gd name="T51" fmla="*/ 0 h 114"/>
                <a:gd name="T52" fmla="*/ 0 w 242"/>
                <a:gd name="T53" fmla="*/ 0 h 114"/>
                <a:gd name="T54" fmla="*/ 0 w 242"/>
                <a:gd name="T55" fmla="*/ 0 h 114"/>
                <a:gd name="T56" fmla="*/ 0 w 242"/>
                <a:gd name="T57" fmla="*/ 0 h 114"/>
                <a:gd name="T58" fmla="*/ 0 w 242"/>
                <a:gd name="T59" fmla="*/ 0 h 114"/>
                <a:gd name="T60" fmla="*/ 0 w 242"/>
                <a:gd name="T61" fmla="*/ 0 h 114"/>
                <a:gd name="T62" fmla="*/ 0 w 242"/>
                <a:gd name="T63" fmla="*/ 0 h 114"/>
                <a:gd name="T64" fmla="*/ 0 w 242"/>
                <a:gd name="T65" fmla="*/ 0 h 114"/>
                <a:gd name="T66" fmla="*/ 0 w 242"/>
                <a:gd name="T67" fmla="*/ 0 h 114"/>
                <a:gd name="T68" fmla="*/ 0 w 242"/>
                <a:gd name="T69" fmla="*/ 0 h 114"/>
                <a:gd name="T70" fmla="*/ 0 w 242"/>
                <a:gd name="T71" fmla="*/ 0 h 1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114"/>
                <a:gd name="T110" fmla="*/ 242 w 242"/>
                <a:gd name="T111" fmla="*/ 114 h 1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114">
                  <a:moveTo>
                    <a:pt x="4" y="30"/>
                  </a:moveTo>
                  <a:lnTo>
                    <a:pt x="10" y="40"/>
                  </a:lnTo>
                  <a:lnTo>
                    <a:pt x="16" y="49"/>
                  </a:lnTo>
                  <a:lnTo>
                    <a:pt x="22" y="58"/>
                  </a:lnTo>
                  <a:lnTo>
                    <a:pt x="29" y="65"/>
                  </a:lnTo>
                  <a:lnTo>
                    <a:pt x="36" y="72"/>
                  </a:lnTo>
                  <a:lnTo>
                    <a:pt x="44" y="79"/>
                  </a:lnTo>
                  <a:lnTo>
                    <a:pt x="51" y="85"/>
                  </a:lnTo>
                  <a:lnTo>
                    <a:pt x="60" y="91"/>
                  </a:lnTo>
                  <a:lnTo>
                    <a:pt x="68" y="97"/>
                  </a:lnTo>
                  <a:lnTo>
                    <a:pt x="77" y="101"/>
                  </a:lnTo>
                  <a:lnTo>
                    <a:pt x="86" y="106"/>
                  </a:lnTo>
                  <a:lnTo>
                    <a:pt x="96" y="108"/>
                  </a:lnTo>
                  <a:lnTo>
                    <a:pt x="105" y="112"/>
                  </a:lnTo>
                  <a:lnTo>
                    <a:pt x="116" y="113"/>
                  </a:lnTo>
                  <a:lnTo>
                    <a:pt x="126" y="114"/>
                  </a:lnTo>
                  <a:lnTo>
                    <a:pt x="136" y="114"/>
                  </a:lnTo>
                  <a:lnTo>
                    <a:pt x="149" y="114"/>
                  </a:lnTo>
                  <a:lnTo>
                    <a:pt x="161" y="112"/>
                  </a:lnTo>
                  <a:lnTo>
                    <a:pt x="174" y="109"/>
                  </a:lnTo>
                  <a:lnTo>
                    <a:pt x="185" y="106"/>
                  </a:lnTo>
                  <a:lnTo>
                    <a:pt x="197" y="100"/>
                  </a:lnTo>
                  <a:lnTo>
                    <a:pt x="208" y="94"/>
                  </a:lnTo>
                  <a:lnTo>
                    <a:pt x="218" y="86"/>
                  </a:lnTo>
                  <a:lnTo>
                    <a:pt x="228" y="79"/>
                  </a:lnTo>
                  <a:lnTo>
                    <a:pt x="229" y="78"/>
                  </a:lnTo>
                  <a:lnTo>
                    <a:pt x="230" y="76"/>
                  </a:lnTo>
                  <a:lnTo>
                    <a:pt x="232" y="74"/>
                  </a:lnTo>
                  <a:lnTo>
                    <a:pt x="232" y="73"/>
                  </a:lnTo>
                  <a:lnTo>
                    <a:pt x="233" y="72"/>
                  </a:lnTo>
                  <a:lnTo>
                    <a:pt x="234" y="70"/>
                  </a:lnTo>
                  <a:lnTo>
                    <a:pt x="235" y="68"/>
                  </a:lnTo>
                  <a:lnTo>
                    <a:pt x="236" y="67"/>
                  </a:lnTo>
                  <a:lnTo>
                    <a:pt x="237" y="65"/>
                  </a:lnTo>
                  <a:lnTo>
                    <a:pt x="237" y="64"/>
                  </a:lnTo>
                  <a:lnTo>
                    <a:pt x="238" y="61"/>
                  </a:lnTo>
                  <a:lnTo>
                    <a:pt x="239" y="59"/>
                  </a:lnTo>
                  <a:lnTo>
                    <a:pt x="240" y="58"/>
                  </a:lnTo>
                  <a:lnTo>
                    <a:pt x="241" y="55"/>
                  </a:lnTo>
                  <a:lnTo>
                    <a:pt x="241" y="54"/>
                  </a:lnTo>
                  <a:lnTo>
                    <a:pt x="242" y="52"/>
                  </a:lnTo>
                  <a:lnTo>
                    <a:pt x="230" y="64"/>
                  </a:lnTo>
                  <a:lnTo>
                    <a:pt x="219" y="73"/>
                  </a:lnTo>
                  <a:lnTo>
                    <a:pt x="207" y="83"/>
                  </a:lnTo>
                  <a:lnTo>
                    <a:pt x="194" y="90"/>
                  </a:lnTo>
                  <a:lnTo>
                    <a:pt x="180" y="96"/>
                  </a:lnTo>
                  <a:lnTo>
                    <a:pt x="166" y="100"/>
                  </a:lnTo>
                  <a:lnTo>
                    <a:pt x="151" y="103"/>
                  </a:lnTo>
                  <a:lnTo>
                    <a:pt x="136" y="103"/>
                  </a:lnTo>
                  <a:lnTo>
                    <a:pt x="125" y="103"/>
                  </a:lnTo>
                  <a:lnTo>
                    <a:pt x="114" y="102"/>
                  </a:lnTo>
                  <a:lnTo>
                    <a:pt x="102" y="100"/>
                  </a:lnTo>
                  <a:lnTo>
                    <a:pt x="92" y="96"/>
                  </a:lnTo>
                  <a:lnTo>
                    <a:pt x="82" y="92"/>
                  </a:lnTo>
                  <a:lnTo>
                    <a:pt x="72" y="88"/>
                  </a:lnTo>
                  <a:lnTo>
                    <a:pt x="63" y="82"/>
                  </a:lnTo>
                  <a:lnTo>
                    <a:pt x="54" y="74"/>
                  </a:lnTo>
                  <a:lnTo>
                    <a:pt x="45" y="67"/>
                  </a:lnTo>
                  <a:lnTo>
                    <a:pt x="37" y="60"/>
                  </a:lnTo>
                  <a:lnTo>
                    <a:pt x="30" y="52"/>
                  </a:lnTo>
                  <a:lnTo>
                    <a:pt x="23" y="42"/>
                  </a:lnTo>
                  <a:lnTo>
                    <a:pt x="16" y="32"/>
                  </a:lnTo>
                  <a:lnTo>
                    <a:pt x="10" y="22"/>
                  </a:lnTo>
                  <a:lnTo>
                    <a:pt x="5" y="11"/>
                  </a:lnTo>
                  <a:lnTo>
                    <a:pt x="0" y="0"/>
                  </a:lnTo>
                  <a:lnTo>
                    <a:pt x="0" y="4"/>
                  </a:lnTo>
                  <a:lnTo>
                    <a:pt x="1" y="7"/>
                  </a:lnTo>
                  <a:lnTo>
                    <a:pt x="1" y="11"/>
                  </a:lnTo>
                  <a:lnTo>
                    <a:pt x="1" y="16"/>
                  </a:lnTo>
                  <a:lnTo>
                    <a:pt x="2" y="19"/>
                  </a:lnTo>
                  <a:lnTo>
                    <a:pt x="3" y="23"/>
                  </a:lnTo>
                  <a:lnTo>
                    <a:pt x="3" y="26"/>
                  </a:lnTo>
                  <a:lnTo>
                    <a:pt x="4" y="30"/>
                  </a:lnTo>
                  <a:close/>
                </a:path>
              </a:pathLst>
            </a:custGeom>
            <a:solidFill>
              <a:srgbClr val="F2B493"/>
            </a:solidFill>
            <a:ln w="9525">
              <a:noFill/>
              <a:round/>
              <a:headEnd/>
              <a:tailEnd/>
            </a:ln>
          </p:spPr>
          <p:txBody>
            <a:bodyPr/>
            <a:lstStyle/>
            <a:p>
              <a:endParaRPr lang="zh-CN" altLang="en-US"/>
            </a:p>
          </p:txBody>
        </p:sp>
        <p:sp>
          <p:nvSpPr>
            <p:cNvPr id="287" name="Freeform 13"/>
            <p:cNvSpPr>
              <a:spLocks/>
            </p:cNvSpPr>
            <p:nvPr/>
          </p:nvSpPr>
          <p:spPr bwMode="auto">
            <a:xfrm>
              <a:off x="1134" y="2669"/>
              <a:ext cx="50" cy="21"/>
            </a:xfrm>
            <a:custGeom>
              <a:avLst/>
              <a:gdLst>
                <a:gd name="T0" fmla="*/ 0 w 246"/>
                <a:gd name="T1" fmla="*/ 0 h 123"/>
                <a:gd name="T2" fmla="*/ 0 w 246"/>
                <a:gd name="T3" fmla="*/ 0 h 123"/>
                <a:gd name="T4" fmla="*/ 0 w 246"/>
                <a:gd name="T5" fmla="*/ 0 h 123"/>
                <a:gd name="T6" fmla="*/ 0 w 246"/>
                <a:gd name="T7" fmla="*/ 0 h 123"/>
                <a:gd name="T8" fmla="*/ 0 w 246"/>
                <a:gd name="T9" fmla="*/ 0 h 123"/>
                <a:gd name="T10" fmla="*/ 0 w 246"/>
                <a:gd name="T11" fmla="*/ 0 h 123"/>
                <a:gd name="T12" fmla="*/ 0 w 246"/>
                <a:gd name="T13" fmla="*/ 0 h 123"/>
                <a:gd name="T14" fmla="*/ 0 w 246"/>
                <a:gd name="T15" fmla="*/ 0 h 123"/>
                <a:gd name="T16" fmla="*/ 0 w 246"/>
                <a:gd name="T17" fmla="*/ 0 h 123"/>
                <a:gd name="T18" fmla="*/ 0 w 246"/>
                <a:gd name="T19" fmla="*/ 0 h 123"/>
                <a:gd name="T20" fmla="*/ 0 w 246"/>
                <a:gd name="T21" fmla="*/ 0 h 123"/>
                <a:gd name="T22" fmla="*/ 0 w 246"/>
                <a:gd name="T23" fmla="*/ 0 h 123"/>
                <a:gd name="T24" fmla="*/ 0 w 246"/>
                <a:gd name="T25" fmla="*/ 0 h 123"/>
                <a:gd name="T26" fmla="*/ 0 w 246"/>
                <a:gd name="T27" fmla="*/ 0 h 123"/>
                <a:gd name="T28" fmla="*/ 0 w 246"/>
                <a:gd name="T29" fmla="*/ 0 h 123"/>
                <a:gd name="T30" fmla="*/ 0 w 246"/>
                <a:gd name="T31" fmla="*/ 0 h 123"/>
                <a:gd name="T32" fmla="*/ 0 w 246"/>
                <a:gd name="T33" fmla="*/ 0 h 123"/>
                <a:gd name="T34" fmla="*/ 0 w 246"/>
                <a:gd name="T35" fmla="*/ 0 h 123"/>
                <a:gd name="T36" fmla="*/ 0 w 246"/>
                <a:gd name="T37" fmla="*/ 0 h 123"/>
                <a:gd name="T38" fmla="*/ 0 w 246"/>
                <a:gd name="T39" fmla="*/ 0 h 123"/>
                <a:gd name="T40" fmla="*/ 0 w 246"/>
                <a:gd name="T41" fmla="*/ 0 h 123"/>
                <a:gd name="T42" fmla="*/ 0 w 246"/>
                <a:gd name="T43" fmla="*/ 0 h 123"/>
                <a:gd name="T44" fmla="*/ 0 w 246"/>
                <a:gd name="T45" fmla="*/ 0 h 123"/>
                <a:gd name="T46" fmla="*/ 0 w 246"/>
                <a:gd name="T47" fmla="*/ 0 h 123"/>
                <a:gd name="T48" fmla="*/ 0 w 246"/>
                <a:gd name="T49" fmla="*/ 0 h 123"/>
                <a:gd name="T50" fmla="*/ 0 w 246"/>
                <a:gd name="T51" fmla="*/ 0 h 123"/>
                <a:gd name="T52" fmla="*/ 0 w 246"/>
                <a:gd name="T53" fmla="*/ 0 h 123"/>
                <a:gd name="T54" fmla="*/ 0 w 246"/>
                <a:gd name="T55" fmla="*/ 0 h 123"/>
                <a:gd name="T56" fmla="*/ 0 w 246"/>
                <a:gd name="T57" fmla="*/ 0 h 123"/>
                <a:gd name="T58" fmla="*/ 0 w 246"/>
                <a:gd name="T59" fmla="*/ 0 h 123"/>
                <a:gd name="T60" fmla="*/ 0 w 246"/>
                <a:gd name="T61" fmla="*/ 0 h 123"/>
                <a:gd name="T62" fmla="*/ 0 w 246"/>
                <a:gd name="T63" fmla="*/ 0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
                <a:gd name="T97" fmla="*/ 0 h 123"/>
                <a:gd name="T98" fmla="*/ 246 w 246"/>
                <a:gd name="T99" fmla="*/ 123 h 1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 h="123">
                  <a:moveTo>
                    <a:pt x="1" y="28"/>
                  </a:moveTo>
                  <a:lnTo>
                    <a:pt x="7" y="39"/>
                  </a:lnTo>
                  <a:lnTo>
                    <a:pt x="12" y="49"/>
                  </a:lnTo>
                  <a:lnTo>
                    <a:pt x="18" y="58"/>
                  </a:lnTo>
                  <a:lnTo>
                    <a:pt x="25" y="67"/>
                  </a:lnTo>
                  <a:lnTo>
                    <a:pt x="32" y="75"/>
                  </a:lnTo>
                  <a:lnTo>
                    <a:pt x="40" y="84"/>
                  </a:lnTo>
                  <a:lnTo>
                    <a:pt x="48" y="91"/>
                  </a:lnTo>
                  <a:lnTo>
                    <a:pt x="56" y="97"/>
                  </a:lnTo>
                  <a:lnTo>
                    <a:pt x="65" y="103"/>
                  </a:lnTo>
                  <a:lnTo>
                    <a:pt x="74" y="108"/>
                  </a:lnTo>
                  <a:lnTo>
                    <a:pt x="84" y="112"/>
                  </a:lnTo>
                  <a:lnTo>
                    <a:pt x="94" y="116"/>
                  </a:lnTo>
                  <a:lnTo>
                    <a:pt x="104" y="120"/>
                  </a:lnTo>
                  <a:lnTo>
                    <a:pt x="115" y="122"/>
                  </a:lnTo>
                  <a:lnTo>
                    <a:pt x="125" y="123"/>
                  </a:lnTo>
                  <a:lnTo>
                    <a:pt x="136" y="123"/>
                  </a:lnTo>
                  <a:lnTo>
                    <a:pt x="150" y="122"/>
                  </a:lnTo>
                  <a:lnTo>
                    <a:pt x="164" y="120"/>
                  </a:lnTo>
                  <a:lnTo>
                    <a:pt x="177" y="116"/>
                  </a:lnTo>
                  <a:lnTo>
                    <a:pt x="190" y="111"/>
                  </a:lnTo>
                  <a:lnTo>
                    <a:pt x="202" y="105"/>
                  </a:lnTo>
                  <a:lnTo>
                    <a:pt x="214" y="98"/>
                  </a:lnTo>
                  <a:lnTo>
                    <a:pt x="225" y="90"/>
                  </a:lnTo>
                  <a:lnTo>
                    <a:pt x="236" y="79"/>
                  </a:lnTo>
                  <a:lnTo>
                    <a:pt x="238" y="76"/>
                  </a:lnTo>
                  <a:lnTo>
                    <a:pt x="239" y="73"/>
                  </a:lnTo>
                  <a:lnTo>
                    <a:pt x="241" y="69"/>
                  </a:lnTo>
                  <a:lnTo>
                    <a:pt x="242" y="66"/>
                  </a:lnTo>
                  <a:lnTo>
                    <a:pt x="243" y="62"/>
                  </a:lnTo>
                  <a:lnTo>
                    <a:pt x="244" y="60"/>
                  </a:lnTo>
                  <a:lnTo>
                    <a:pt x="245" y="56"/>
                  </a:lnTo>
                  <a:lnTo>
                    <a:pt x="246" y="52"/>
                  </a:lnTo>
                  <a:lnTo>
                    <a:pt x="236" y="66"/>
                  </a:lnTo>
                  <a:lnTo>
                    <a:pt x="223" y="78"/>
                  </a:lnTo>
                  <a:lnTo>
                    <a:pt x="211" y="87"/>
                  </a:lnTo>
                  <a:lnTo>
                    <a:pt x="197" y="96"/>
                  </a:lnTo>
                  <a:lnTo>
                    <a:pt x="183" y="103"/>
                  </a:lnTo>
                  <a:lnTo>
                    <a:pt x="168" y="108"/>
                  </a:lnTo>
                  <a:lnTo>
                    <a:pt x="152" y="111"/>
                  </a:lnTo>
                  <a:lnTo>
                    <a:pt x="136" y="112"/>
                  </a:lnTo>
                  <a:lnTo>
                    <a:pt x="125" y="112"/>
                  </a:lnTo>
                  <a:lnTo>
                    <a:pt x="113" y="110"/>
                  </a:lnTo>
                  <a:lnTo>
                    <a:pt x="101" y="108"/>
                  </a:lnTo>
                  <a:lnTo>
                    <a:pt x="91" y="104"/>
                  </a:lnTo>
                  <a:lnTo>
                    <a:pt x="80" y="99"/>
                  </a:lnTo>
                  <a:lnTo>
                    <a:pt x="70" y="94"/>
                  </a:lnTo>
                  <a:lnTo>
                    <a:pt x="61" y="87"/>
                  </a:lnTo>
                  <a:lnTo>
                    <a:pt x="52" y="80"/>
                  </a:lnTo>
                  <a:lnTo>
                    <a:pt x="43" y="73"/>
                  </a:lnTo>
                  <a:lnTo>
                    <a:pt x="35" y="64"/>
                  </a:lnTo>
                  <a:lnTo>
                    <a:pt x="28" y="55"/>
                  </a:lnTo>
                  <a:lnTo>
                    <a:pt x="21" y="45"/>
                  </a:lnTo>
                  <a:lnTo>
                    <a:pt x="15" y="34"/>
                  </a:lnTo>
                  <a:lnTo>
                    <a:pt x="9" y="22"/>
                  </a:lnTo>
                  <a:lnTo>
                    <a:pt x="4" y="12"/>
                  </a:lnTo>
                  <a:lnTo>
                    <a:pt x="0" y="0"/>
                  </a:lnTo>
                  <a:lnTo>
                    <a:pt x="0" y="3"/>
                  </a:lnTo>
                  <a:lnTo>
                    <a:pt x="0" y="7"/>
                  </a:lnTo>
                  <a:lnTo>
                    <a:pt x="0" y="11"/>
                  </a:lnTo>
                  <a:lnTo>
                    <a:pt x="0" y="14"/>
                  </a:lnTo>
                  <a:lnTo>
                    <a:pt x="0" y="18"/>
                  </a:lnTo>
                  <a:lnTo>
                    <a:pt x="1" y="21"/>
                  </a:lnTo>
                  <a:lnTo>
                    <a:pt x="1" y="25"/>
                  </a:lnTo>
                  <a:lnTo>
                    <a:pt x="1" y="28"/>
                  </a:lnTo>
                  <a:close/>
                </a:path>
              </a:pathLst>
            </a:custGeom>
            <a:solidFill>
              <a:srgbClr val="F3B694"/>
            </a:solidFill>
            <a:ln w="9525">
              <a:noFill/>
              <a:round/>
              <a:headEnd/>
              <a:tailEnd/>
            </a:ln>
          </p:spPr>
          <p:txBody>
            <a:bodyPr/>
            <a:lstStyle/>
            <a:p>
              <a:endParaRPr lang="zh-CN" altLang="en-US"/>
            </a:p>
          </p:txBody>
        </p:sp>
        <p:sp>
          <p:nvSpPr>
            <p:cNvPr id="288" name="Freeform 14"/>
            <p:cNvSpPr>
              <a:spLocks/>
            </p:cNvSpPr>
            <p:nvPr/>
          </p:nvSpPr>
          <p:spPr bwMode="auto">
            <a:xfrm>
              <a:off x="1134" y="2667"/>
              <a:ext cx="50" cy="22"/>
            </a:xfrm>
            <a:custGeom>
              <a:avLst/>
              <a:gdLst>
                <a:gd name="T0" fmla="*/ 0 w 249"/>
                <a:gd name="T1" fmla="*/ 0 h 132"/>
                <a:gd name="T2" fmla="*/ 0 w 249"/>
                <a:gd name="T3" fmla="*/ 0 h 132"/>
                <a:gd name="T4" fmla="*/ 0 w 249"/>
                <a:gd name="T5" fmla="*/ 0 h 132"/>
                <a:gd name="T6" fmla="*/ 0 w 249"/>
                <a:gd name="T7" fmla="*/ 0 h 132"/>
                <a:gd name="T8" fmla="*/ 0 w 249"/>
                <a:gd name="T9" fmla="*/ 0 h 132"/>
                <a:gd name="T10" fmla="*/ 0 w 249"/>
                <a:gd name="T11" fmla="*/ 0 h 132"/>
                <a:gd name="T12" fmla="*/ 0 w 249"/>
                <a:gd name="T13" fmla="*/ 0 h 132"/>
                <a:gd name="T14" fmla="*/ 0 w 249"/>
                <a:gd name="T15" fmla="*/ 0 h 132"/>
                <a:gd name="T16" fmla="*/ 0 w 249"/>
                <a:gd name="T17" fmla="*/ 0 h 132"/>
                <a:gd name="T18" fmla="*/ 0 w 249"/>
                <a:gd name="T19" fmla="*/ 0 h 132"/>
                <a:gd name="T20" fmla="*/ 0 w 249"/>
                <a:gd name="T21" fmla="*/ 0 h 132"/>
                <a:gd name="T22" fmla="*/ 0 w 249"/>
                <a:gd name="T23" fmla="*/ 0 h 132"/>
                <a:gd name="T24" fmla="*/ 0 w 249"/>
                <a:gd name="T25" fmla="*/ 0 h 132"/>
                <a:gd name="T26" fmla="*/ 0 w 249"/>
                <a:gd name="T27" fmla="*/ 0 h 132"/>
                <a:gd name="T28" fmla="*/ 0 w 249"/>
                <a:gd name="T29" fmla="*/ 0 h 132"/>
                <a:gd name="T30" fmla="*/ 0 w 249"/>
                <a:gd name="T31" fmla="*/ 0 h 132"/>
                <a:gd name="T32" fmla="*/ 0 w 249"/>
                <a:gd name="T33" fmla="*/ 0 h 132"/>
                <a:gd name="T34" fmla="*/ 0 w 249"/>
                <a:gd name="T35" fmla="*/ 0 h 132"/>
                <a:gd name="T36" fmla="*/ 0 w 249"/>
                <a:gd name="T37" fmla="*/ 0 h 132"/>
                <a:gd name="T38" fmla="*/ 0 w 249"/>
                <a:gd name="T39" fmla="*/ 0 h 132"/>
                <a:gd name="T40" fmla="*/ 0 w 249"/>
                <a:gd name="T41" fmla="*/ 0 h 132"/>
                <a:gd name="T42" fmla="*/ 0 w 249"/>
                <a:gd name="T43" fmla="*/ 0 h 132"/>
                <a:gd name="T44" fmla="*/ 0 w 249"/>
                <a:gd name="T45" fmla="*/ 0 h 132"/>
                <a:gd name="T46" fmla="*/ 0 w 249"/>
                <a:gd name="T47" fmla="*/ 0 h 132"/>
                <a:gd name="T48" fmla="*/ 0 w 249"/>
                <a:gd name="T49" fmla="*/ 0 h 132"/>
                <a:gd name="T50" fmla="*/ 0 w 249"/>
                <a:gd name="T51" fmla="*/ 0 h 132"/>
                <a:gd name="T52" fmla="*/ 0 w 249"/>
                <a:gd name="T53" fmla="*/ 0 h 132"/>
                <a:gd name="T54" fmla="*/ 0 w 249"/>
                <a:gd name="T55" fmla="*/ 0 h 132"/>
                <a:gd name="T56" fmla="*/ 0 w 249"/>
                <a:gd name="T57" fmla="*/ 0 h 132"/>
                <a:gd name="T58" fmla="*/ 0 w 249"/>
                <a:gd name="T59" fmla="*/ 0 h 132"/>
                <a:gd name="T60" fmla="*/ 0 w 249"/>
                <a:gd name="T61" fmla="*/ 0 h 132"/>
                <a:gd name="T62" fmla="*/ 0 w 249"/>
                <a:gd name="T63" fmla="*/ 0 h 132"/>
                <a:gd name="T64" fmla="*/ 0 w 249"/>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9"/>
                <a:gd name="T100" fmla="*/ 0 h 132"/>
                <a:gd name="T101" fmla="*/ 249 w 249"/>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9" h="132">
                  <a:moveTo>
                    <a:pt x="0" y="29"/>
                  </a:moveTo>
                  <a:lnTo>
                    <a:pt x="5" y="40"/>
                  </a:lnTo>
                  <a:lnTo>
                    <a:pt x="10" y="51"/>
                  </a:lnTo>
                  <a:lnTo>
                    <a:pt x="16" y="61"/>
                  </a:lnTo>
                  <a:lnTo>
                    <a:pt x="23" y="71"/>
                  </a:lnTo>
                  <a:lnTo>
                    <a:pt x="30" y="79"/>
                  </a:lnTo>
                  <a:lnTo>
                    <a:pt x="37" y="89"/>
                  </a:lnTo>
                  <a:lnTo>
                    <a:pt x="45" y="96"/>
                  </a:lnTo>
                  <a:lnTo>
                    <a:pt x="54" y="103"/>
                  </a:lnTo>
                  <a:lnTo>
                    <a:pt x="63" y="111"/>
                  </a:lnTo>
                  <a:lnTo>
                    <a:pt x="72" y="117"/>
                  </a:lnTo>
                  <a:lnTo>
                    <a:pt x="82" y="121"/>
                  </a:lnTo>
                  <a:lnTo>
                    <a:pt x="92" y="125"/>
                  </a:lnTo>
                  <a:lnTo>
                    <a:pt x="102" y="129"/>
                  </a:lnTo>
                  <a:lnTo>
                    <a:pt x="114" y="131"/>
                  </a:lnTo>
                  <a:lnTo>
                    <a:pt x="125" y="132"/>
                  </a:lnTo>
                  <a:lnTo>
                    <a:pt x="136" y="132"/>
                  </a:lnTo>
                  <a:lnTo>
                    <a:pt x="151" y="132"/>
                  </a:lnTo>
                  <a:lnTo>
                    <a:pt x="166" y="129"/>
                  </a:lnTo>
                  <a:lnTo>
                    <a:pt x="180" y="125"/>
                  </a:lnTo>
                  <a:lnTo>
                    <a:pt x="194" y="119"/>
                  </a:lnTo>
                  <a:lnTo>
                    <a:pt x="207" y="112"/>
                  </a:lnTo>
                  <a:lnTo>
                    <a:pt x="219" y="102"/>
                  </a:lnTo>
                  <a:lnTo>
                    <a:pt x="230" y="93"/>
                  </a:lnTo>
                  <a:lnTo>
                    <a:pt x="242" y="81"/>
                  </a:lnTo>
                  <a:lnTo>
                    <a:pt x="243" y="77"/>
                  </a:lnTo>
                  <a:lnTo>
                    <a:pt x="244" y="75"/>
                  </a:lnTo>
                  <a:lnTo>
                    <a:pt x="245" y="71"/>
                  </a:lnTo>
                  <a:lnTo>
                    <a:pt x="246" y="67"/>
                  </a:lnTo>
                  <a:lnTo>
                    <a:pt x="247" y="64"/>
                  </a:lnTo>
                  <a:lnTo>
                    <a:pt x="248" y="60"/>
                  </a:lnTo>
                  <a:lnTo>
                    <a:pt x="249" y="58"/>
                  </a:lnTo>
                  <a:lnTo>
                    <a:pt x="249" y="54"/>
                  </a:lnTo>
                  <a:lnTo>
                    <a:pt x="239" y="69"/>
                  </a:lnTo>
                  <a:lnTo>
                    <a:pt x="227" y="82"/>
                  </a:lnTo>
                  <a:lnTo>
                    <a:pt x="214" y="94"/>
                  </a:lnTo>
                  <a:lnTo>
                    <a:pt x="200" y="103"/>
                  </a:lnTo>
                  <a:lnTo>
                    <a:pt x="185" y="112"/>
                  </a:lnTo>
                  <a:lnTo>
                    <a:pt x="169" y="117"/>
                  </a:lnTo>
                  <a:lnTo>
                    <a:pt x="161" y="119"/>
                  </a:lnTo>
                  <a:lnTo>
                    <a:pt x="153" y="120"/>
                  </a:lnTo>
                  <a:lnTo>
                    <a:pt x="145" y="121"/>
                  </a:lnTo>
                  <a:lnTo>
                    <a:pt x="136" y="121"/>
                  </a:lnTo>
                  <a:lnTo>
                    <a:pt x="124" y="121"/>
                  </a:lnTo>
                  <a:lnTo>
                    <a:pt x="113" y="120"/>
                  </a:lnTo>
                  <a:lnTo>
                    <a:pt x="100" y="117"/>
                  </a:lnTo>
                  <a:lnTo>
                    <a:pt x="90" y="113"/>
                  </a:lnTo>
                  <a:lnTo>
                    <a:pt x="79" y="108"/>
                  </a:lnTo>
                  <a:lnTo>
                    <a:pt x="69" y="102"/>
                  </a:lnTo>
                  <a:lnTo>
                    <a:pt x="59" y="95"/>
                  </a:lnTo>
                  <a:lnTo>
                    <a:pt x="50" y="88"/>
                  </a:lnTo>
                  <a:lnTo>
                    <a:pt x="42" y="79"/>
                  </a:lnTo>
                  <a:lnTo>
                    <a:pt x="34" y="70"/>
                  </a:lnTo>
                  <a:lnTo>
                    <a:pt x="27" y="60"/>
                  </a:lnTo>
                  <a:lnTo>
                    <a:pt x="20" y="49"/>
                  </a:lnTo>
                  <a:lnTo>
                    <a:pt x="14" y="37"/>
                  </a:lnTo>
                  <a:lnTo>
                    <a:pt x="9" y="26"/>
                  </a:lnTo>
                  <a:lnTo>
                    <a:pt x="5" y="14"/>
                  </a:lnTo>
                  <a:lnTo>
                    <a:pt x="1" y="0"/>
                  </a:lnTo>
                  <a:lnTo>
                    <a:pt x="1" y="4"/>
                  </a:lnTo>
                  <a:lnTo>
                    <a:pt x="0" y="8"/>
                  </a:lnTo>
                  <a:lnTo>
                    <a:pt x="0" y="11"/>
                  </a:lnTo>
                  <a:lnTo>
                    <a:pt x="0" y="15"/>
                  </a:lnTo>
                  <a:lnTo>
                    <a:pt x="0" y="18"/>
                  </a:lnTo>
                  <a:lnTo>
                    <a:pt x="0" y="22"/>
                  </a:lnTo>
                  <a:lnTo>
                    <a:pt x="0" y="26"/>
                  </a:lnTo>
                  <a:lnTo>
                    <a:pt x="0" y="29"/>
                  </a:lnTo>
                  <a:close/>
                </a:path>
              </a:pathLst>
            </a:custGeom>
            <a:solidFill>
              <a:srgbClr val="F3B694"/>
            </a:solidFill>
            <a:ln w="9525">
              <a:noFill/>
              <a:round/>
              <a:headEnd/>
              <a:tailEnd/>
            </a:ln>
          </p:spPr>
          <p:txBody>
            <a:bodyPr/>
            <a:lstStyle/>
            <a:p>
              <a:endParaRPr lang="zh-CN" altLang="en-US"/>
            </a:p>
          </p:txBody>
        </p:sp>
        <p:sp>
          <p:nvSpPr>
            <p:cNvPr id="289" name="Freeform 15"/>
            <p:cNvSpPr>
              <a:spLocks/>
            </p:cNvSpPr>
            <p:nvPr/>
          </p:nvSpPr>
          <p:spPr bwMode="auto">
            <a:xfrm>
              <a:off x="1134" y="2665"/>
              <a:ext cx="51" cy="23"/>
            </a:xfrm>
            <a:custGeom>
              <a:avLst/>
              <a:gdLst>
                <a:gd name="T0" fmla="*/ 0 w 251"/>
                <a:gd name="T1" fmla="*/ 0 h 140"/>
                <a:gd name="T2" fmla="*/ 0 w 251"/>
                <a:gd name="T3" fmla="*/ 0 h 140"/>
                <a:gd name="T4" fmla="*/ 0 w 251"/>
                <a:gd name="T5" fmla="*/ 0 h 140"/>
                <a:gd name="T6" fmla="*/ 0 w 251"/>
                <a:gd name="T7" fmla="*/ 0 h 140"/>
                <a:gd name="T8" fmla="*/ 0 w 251"/>
                <a:gd name="T9" fmla="*/ 0 h 140"/>
                <a:gd name="T10" fmla="*/ 0 w 251"/>
                <a:gd name="T11" fmla="*/ 0 h 140"/>
                <a:gd name="T12" fmla="*/ 0 w 251"/>
                <a:gd name="T13" fmla="*/ 0 h 140"/>
                <a:gd name="T14" fmla="*/ 0 w 251"/>
                <a:gd name="T15" fmla="*/ 0 h 140"/>
                <a:gd name="T16" fmla="*/ 0 w 251"/>
                <a:gd name="T17" fmla="*/ 0 h 140"/>
                <a:gd name="T18" fmla="*/ 0 w 251"/>
                <a:gd name="T19" fmla="*/ 0 h 140"/>
                <a:gd name="T20" fmla="*/ 0 w 251"/>
                <a:gd name="T21" fmla="*/ 0 h 140"/>
                <a:gd name="T22" fmla="*/ 0 w 251"/>
                <a:gd name="T23" fmla="*/ 0 h 140"/>
                <a:gd name="T24" fmla="*/ 0 w 251"/>
                <a:gd name="T25" fmla="*/ 0 h 140"/>
                <a:gd name="T26" fmla="*/ 0 w 251"/>
                <a:gd name="T27" fmla="*/ 0 h 140"/>
                <a:gd name="T28" fmla="*/ 0 w 251"/>
                <a:gd name="T29" fmla="*/ 0 h 140"/>
                <a:gd name="T30" fmla="*/ 0 w 251"/>
                <a:gd name="T31" fmla="*/ 0 h 140"/>
                <a:gd name="T32" fmla="*/ 0 w 251"/>
                <a:gd name="T33" fmla="*/ 0 h 140"/>
                <a:gd name="T34" fmla="*/ 0 w 251"/>
                <a:gd name="T35" fmla="*/ 0 h 140"/>
                <a:gd name="T36" fmla="*/ 0 w 251"/>
                <a:gd name="T37" fmla="*/ 0 h 140"/>
                <a:gd name="T38" fmla="*/ 0 w 251"/>
                <a:gd name="T39" fmla="*/ 0 h 140"/>
                <a:gd name="T40" fmla="*/ 0 w 251"/>
                <a:gd name="T41" fmla="*/ 0 h 140"/>
                <a:gd name="T42" fmla="*/ 0 w 251"/>
                <a:gd name="T43" fmla="*/ 0 h 140"/>
                <a:gd name="T44" fmla="*/ 0 w 251"/>
                <a:gd name="T45" fmla="*/ 0 h 140"/>
                <a:gd name="T46" fmla="*/ 0 w 251"/>
                <a:gd name="T47" fmla="*/ 0 h 140"/>
                <a:gd name="T48" fmla="*/ 0 w 251"/>
                <a:gd name="T49" fmla="*/ 0 h 140"/>
                <a:gd name="T50" fmla="*/ 0 w 251"/>
                <a:gd name="T51" fmla="*/ 0 h 140"/>
                <a:gd name="T52" fmla="*/ 0 w 251"/>
                <a:gd name="T53" fmla="*/ 0 h 140"/>
                <a:gd name="T54" fmla="*/ 0 w 251"/>
                <a:gd name="T55" fmla="*/ 0 h 140"/>
                <a:gd name="T56" fmla="*/ 0 w 251"/>
                <a:gd name="T57" fmla="*/ 0 h 140"/>
                <a:gd name="T58" fmla="*/ 0 w 251"/>
                <a:gd name="T59" fmla="*/ 0 h 140"/>
                <a:gd name="T60" fmla="*/ 0 w 251"/>
                <a:gd name="T61" fmla="*/ 0 h 140"/>
                <a:gd name="T62" fmla="*/ 0 w 251"/>
                <a:gd name="T63" fmla="*/ 0 h 140"/>
                <a:gd name="T64" fmla="*/ 0 w 251"/>
                <a:gd name="T65" fmla="*/ 0 h 140"/>
                <a:gd name="T66" fmla="*/ 0 w 251"/>
                <a:gd name="T67" fmla="*/ 0 h 140"/>
                <a:gd name="T68" fmla="*/ 0 w 251"/>
                <a:gd name="T69" fmla="*/ 0 h 140"/>
                <a:gd name="T70" fmla="*/ 0 w 251"/>
                <a:gd name="T71" fmla="*/ 0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1"/>
                <a:gd name="T109" fmla="*/ 0 h 140"/>
                <a:gd name="T110" fmla="*/ 251 w 251"/>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1" h="140">
                  <a:moveTo>
                    <a:pt x="0" y="28"/>
                  </a:moveTo>
                  <a:lnTo>
                    <a:pt x="4" y="40"/>
                  </a:lnTo>
                  <a:lnTo>
                    <a:pt x="9" y="50"/>
                  </a:lnTo>
                  <a:lnTo>
                    <a:pt x="15" y="62"/>
                  </a:lnTo>
                  <a:lnTo>
                    <a:pt x="21" y="73"/>
                  </a:lnTo>
                  <a:lnTo>
                    <a:pt x="28" y="83"/>
                  </a:lnTo>
                  <a:lnTo>
                    <a:pt x="35" y="92"/>
                  </a:lnTo>
                  <a:lnTo>
                    <a:pt x="43" y="101"/>
                  </a:lnTo>
                  <a:lnTo>
                    <a:pt x="52" y="108"/>
                  </a:lnTo>
                  <a:lnTo>
                    <a:pt x="61" y="115"/>
                  </a:lnTo>
                  <a:lnTo>
                    <a:pt x="70" y="122"/>
                  </a:lnTo>
                  <a:lnTo>
                    <a:pt x="80" y="127"/>
                  </a:lnTo>
                  <a:lnTo>
                    <a:pt x="91" y="132"/>
                  </a:lnTo>
                  <a:lnTo>
                    <a:pt x="101" y="136"/>
                  </a:lnTo>
                  <a:lnTo>
                    <a:pt x="113" y="138"/>
                  </a:lnTo>
                  <a:lnTo>
                    <a:pt x="125" y="140"/>
                  </a:lnTo>
                  <a:lnTo>
                    <a:pt x="136" y="140"/>
                  </a:lnTo>
                  <a:lnTo>
                    <a:pt x="152" y="139"/>
                  </a:lnTo>
                  <a:lnTo>
                    <a:pt x="168" y="136"/>
                  </a:lnTo>
                  <a:lnTo>
                    <a:pt x="183" y="131"/>
                  </a:lnTo>
                  <a:lnTo>
                    <a:pt x="197" y="124"/>
                  </a:lnTo>
                  <a:lnTo>
                    <a:pt x="211" y="115"/>
                  </a:lnTo>
                  <a:lnTo>
                    <a:pt x="223" y="106"/>
                  </a:lnTo>
                  <a:lnTo>
                    <a:pt x="236" y="94"/>
                  </a:lnTo>
                  <a:lnTo>
                    <a:pt x="246" y="80"/>
                  </a:lnTo>
                  <a:lnTo>
                    <a:pt x="247" y="77"/>
                  </a:lnTo>
                  <a:lnTo>
                    <a:pt x="248" y="73"/>
                  </a:lnTo>
                  <a:lnTo>
                    <a:pt x="249" y="71"/>
                  </a:lnTo>
                  <a:lnTo>
                    <a:pt x="249" y="67"/>
                  </a:lnTo>
                  <a:lnTo>
                    <a:pt x="250" y="64"/>
                  </a:lnTo>
                  <a:lnTo>
                    <a:pt x="250" y="61"/>
                  </a:lnTo>
                  <a:lnTo>
                    <a:pt x="251" y="58"/>
                  </a:lnTo>
                  <a:lnTo>
                    <a:pt x="251" y="54"/>
                  </a:lnTo>
                  <a:lnTo>
                    <a:pt x="247" y="62"/>
                  </a:lnTo>
                  <a:lnTo>
                    <a:pt x="241" y="71"/>
                  </a:lnTo>
                  <a:lnTo>
                    <a:pt x="236" y="78"/>
                  </a:lnTo>
                  <a:lnTo>
                    <a:pt x="229" y="85"/>
                  </a:lnTo>
                  <a:lnTo>
                    <a:pt x="223" y="91"/>
                  </a:lnTo>
                  <a:lnTo>
                    <a:pt x="216" y="98"/>
                  </a:lnTo>
                  <a:lnTo>
                    <a:pt x="209" y="103"/>
                  </a:lnTo>
                  <a:lnTo>
                    <a:pt x="202" y="109"/>
                  </a:lnTo>
                  <a:lnTo>
                    <a:pt x="195" y="114"/>
                  </a:lnTo>
                  <a:lnTo>
                    <a:pt x="187" y="118"/>
                  </a:lnTo>
                  <a:lnTo>
                    <a:pt x="179" y="121"/>
                  </a:lnTo>
                  <a:lnTo>
                    <a:pt x="171" y="124"/>
                  </a:lnTo>
                  <a:lnTo>
                    <a:pt x="162" y="126"/>
                  </a:lnTo>
                  <a:lnTo>
                    <a:pt x="154" y="128"/>
                  </a:lnTo>
                  <a:lnTo>
                    <a:pt x="145" y="130"/>
                  </a:lnTo>
                  <a:lnTo>
                    <a:pt x="136" y="130"/>
                  </a:lnTo>
                  <a:lnTo>
                    <a:pt x="124" y="128"/>
                  </a:lnTo>
                  <a:lnTo>
                    <a:pt x="112" y="127"/>
                  </a:lnTo>
                  <a:lnTo>
                    <a:pt x="100" y="124"/>
                  </a:lnTo>
                  <a:lnTo>
                    <a:pt x="89" y="120"/>
                  </a:lnTo>
                  <a:lnTo>
                    <a:pt x="78" y="114"/>
                  </a:lnTo>
                  <a:lnTo>
                    <a:pt x="68" y="108"/>
                  </a:lnTo>
                  <a:lnTo>
                    <a:pt x="58" y="101"/>
                  </a:lnTo>
                  <a:lnTo>
                    <a:pt x="49" y="92"/>
                  </a:lnTo>
                  <a:lnTo>
                    <a:pt x="41" y="84"/>
                  </a:lnTo>
                  <a:lnTo>
                    <a:pt x="33" y="73"/>
                  </a:lnTo>
                  <a:lnTo>
                    <a:pt x="26" y="62"/>
                  </a:lnTo>
                  <a:lnTo>
                    <a:pt x="20" y="52"/>
                  </a:lnTo>
                  <a:lnTo>
                    <a:pt x="14" y="40"/>
                  </a:lnTo>
                  <a:lnTo>
                    <a:pt x="10" y="27"/>
                  </a:lnTo>
                  <a:lnTo>
                    <a:pt x="6" y="15"/>
                  </a:lnTo>
                  <a:lnTo>
                    <a:pt x="3" y="0"/>
                  </a:lnTo>
                  <a:lnTo>
                    <a:pt x="2" y="4"/>
                  </a:lnTo>
                  <a:lnTo>
                    <a:pt x="2" y="7"/>
                  </a:lnTo>
                  <a:lnTo>
                    <a:pt x="1" y="11"/>
                  </a:lnTo>
                  <a:lnTo>
                    <a:pt x="1" y="13"/>
                  </a:lnTo>
                  <a:lnTo>
                    <a:pt x="1" y="17"/>
                  </a:lnTo>
                  <a:lnTo>
                    <a:pt x="0" y="21"/>
                  </a:lnTo>
                  <a:lnTo>
                    <a:pt x="0" y="24"/>
                  </a:lnTo>
                  <a:lnTo>
                    <a:pt x="0" y="28"/>
                  </a:lnTo>
                  <a:close/>
                </a:path>
              </a:pathLst>
            </a:custGeom>
            <a:solidFill>
              <a:srgbClr val="F3B897"/>
            </a:solidFill>
            <a:ln w="9525">
              <a:noFill/>
              <a:round/>
              <a:headEnd/>
              <a:tailEnd/>
            </a:ln>
          </p:spPr>
          <p:txBody>
            <a:bodyPr/>
            <a:lstStyle/>
            <a:p>
              <a:endParaRPr lang="zh-CN" altLang="en-US"/>
            </a:p>
          </p:txBody>
        </p:sp>
        <p:sp>
          <p:nvSpPr>
            <p:cNvPr id="290" name="Freeform 16"/>
            <p:cNvSpPr>
              <a:spLocks/>
            </p:cNvSpPr>
            <p:nvPr/>
          </p:nvSpPr>
          <p:spPr bwMode="auto">
            <a:xfrm>
              <a:off x="1135" y="2663"/>
              <a:ext cx="50" cy="24"/>
            </a:xfrm>
            <a:custGeom>
              <a:avLst/>
              <a:gdLst>
                <a:gd name="T0" fmla="*/ 0 w 251"/>
                <a:gd name="T1" fmla="*/ 0 h 146"/>
                <a:gd name="T2" fmla="*/ 0 w 251"/>
                <a:gd name="T3" fmla="*/ 0 h 146"/>
                <a:gd name="T4" fmla="*/ 0 w 251"/>
                <a:gd name="T5" fmla="*/ 0 h 146"/>
                <a:gd name="T6" fmla="*/ 0 w 251"/>
                <a:gd name="T7" fmla="*/ 0 h 146"/>
                <a:gd name="T8" fmla="*/ 0 w 251"/>
                <a:gd name="T9" fmla="*/ 0 h 146"/>
                <a:gd name="T10" fmla="*/ 0 w 251"/>
                <a:gd name="T11" fmla="*/ 0 h 146"/>
                <a:gd name="T12" fmla="*/ 0 w 251"/>
                <a:gd name="T13" fmla="*/ 0 h 146"/>
                <a:gd name="T14" fmla="*/ 0 w 251"/>
                <a:gd name="T15" fmla="*/ 0 h 146"/>
                <a:gd name="T16" fmla="*/ 0 w 251"/>
                <a:gd name="T17" fmla="*/ 0 h 146"/>
                <a:gd name="T18" fmla="*/ 0 w 251"/>
                <a:gd name="T19" fmla="*/ 0 h 146"/>
                <a:gd name="T20" fmla="*/ 0 w 251"/>
                <a:gd name="T21" fmla="*/ 0 h 146"/>
                <a:gd name="T22" fmla="*/ 0 w 251"/>
                <a:gd name="T23" fmla="*/ 0 h 146"/>
                <a:gd name="T24" fmla="*/ 0 w 251"/>
                <a:gd name="T25" fmla="*/ 0 h 146"/>
                <a:gd name="T26" fmla="*/ 0 w 251"/>
                <a:gd name="T27" fmla="*/ 0 h 146"/>
                <a:gd name="T28" fmla="*/ 0 w 251"/>
                <a:gd name="T29" fmla="*/ 0 h 146"/>
                <a:gd name="T30" fmla="*/ 0 w 251"/>
                <a:gd name="T31" fmla="*/ 0 h 146"/>
                <a:gd name="T32" fmla="*/ 0 w 251"/>
                <a:gd name="T33" fmla="*/ 0 h 146"/>
                <a:gd name="T34" fmla="*/ 0 w 251"/>
                <a:gd name="T35" fmla="*/ 0 h 146"/>
                <a:gd name="T36" fmla="*/ 0 w 251"/>
                <a:gd name="T37" fmla="*/ 0 h 146"/>
                <a:gd name="T38" fmla="*/ 0 w 251"/>
                <a:gd name="T39" fmla="*/ 0 h 146"/>
                <a:gd name="T40" fmla="*/ 0 w 251"/>
                <a:gd name="T41" fmla="*/ 0 h 146"/>
                <a:gd name="T42" fmla="*/ 0 w 251"/>
                <a:gd name="T43" fmla="*/ 0 h 146"/>
                <a:gd name="T44" fmla="*/ 0 w 251"/>
                <a:gd name="T45" fmla="*/ 0 h 146"/>
                <a:gd name="T46" fmla="*/ 0 w 251"/>
                <a:gd name="T47" fmla="*/ 0 h 146"/>
                <a:gd name="T48" fmla="*/ 0 w 251"/>
                <a:gd name="T49" fmla="*/ 0 h 146"/>
                <a:gd name="T50" fmla="*/ 0 w 251"/>
                <a:gd name="T51" fmla="*/ 0 h 146"/>
                <a:gd name="T52" fmla="*/ 0 w 251"/>
                <a:gd name="T53" fmla="*/ 0 h 146"/>
                <a:gd name="T54" fmla="*/ 0 w 251"/>
                <a:gd name="T55" fmla="*/ 0 h 146"/>
                <a:gd name="T56" fmla="*/ 0 w 251"/>
                <a:gd name="T57" fmla="*/ 0 h 146"/>
                <a:gd name="T58" fmla="*/ 0 w 251"/>
                <a:gd name="T59" fmla="*/ 0 h 146"/>
                <a:gd name="T60" fmla="*/ 0 w 251"/>
                <a:gd name="T61" fmla="*/ 0 h 146"/>
                <a:gd name="T62" fmla="*/ 0 w 251"/>
                <a:gd name="T63" fmla="*/ 0 h 146"/>
                <a:gd name="T64" fmla="*/ 0 w 251"/>
                <a:gd name="T65" fmla="*/ 0 h 146"/>
                <a:gd name="T66" fmla="*/ 0 w 251"/>
                <a:gd name="T67" fmla="*/ 0 h 146"/>
                <a:gd name="T68" fmla="*/ 0 w 251"/>
                <a:gd name="T69" fmla="*/ 0 h 146"/>
                <a:gd name="T70" fmla="*/ 0 w 251"/>
                <a:gd name="T71" fmla="*/ 0 h 146"/>
                <a:gd name="T72" fmla="*/ 0 w 251"/>
                <a:gd name="T73" fmla="*/ 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1"/>
                <a:gd name="T112" fmla="*/ 0 h 146"/>
                <a:gd name="T113" fmla="*/ 251 w 251"/>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1" h="146">
                  <a:moveTo>
                    <a:pt x="0" y="25"/>
                  </a:moveTo>
                  <a:lnTo>
                    <a:pt x="4" y="39"/>
                  </a:lnTo>
                  <a:lnTo>
                    <a:pt x="8" y="51"/>
                  </a:lnTo>
                  <a:lnTo>
                    <a:pt x="13" y="62"/>
                  </a:lnTo>
                  <a:lnTo>
                    <a:pt x="19" y="74"/>
                  </a:lnTo>
                  <a:lnTo>
                    <a:pt x="26" y="85"/>
                  </a:lnTo>
                  <a:lnTo>
                    <a:pt x="33" y="95"/>
                  </a:lnTo>
                  <a:lnTo>
                    <a:pt x="41" y="104"/>
                  </a:lnTo>
                  <a:lnTo>
                    <a:pt x="49" y="113"/>
                  </a:lnTo>
                  <a:lnTo>
                    <a:pt x="58" y="120"/>
                  </a:lnTo>
                  <a:lnTo>
                    <a:pt x="68" y="127"/>
                  </a:lnTo>
                  <a:lnTo>
                    <a:pt x="78" y="133"/>
                  </a:lnTo>
                  <a:lnTo>
                    <a:pt x="89" y="138"/>
                  </a:lnTo>
                  <a:lnTo>
                    <a:pt x="99" y="142"/>
                  </a:lnTo>
                  <a:lnTo>
                    <a:pt x="112" y="145"/>
                  </a:lnTo>
                  <a:lnTo>
                    <a:pt x="123" y="146"/>
                  </a:lnTo>
                  <a:lnTo>
                    <a:pt x="135" y="146"/>
                  </a:lnTo>
                  <a:lnTo>
                    <a:pt x="144" y="146"/>
                  </a:lnTo>
                  <a:lnTo>
                    <a:pt x="152" y="145"/>
                  </a:lnTo>
                  <a:lnTo>
                    <a:pt x="160" y="144"/>
                  </a:lnTo>
                  <a:lnTo>
                    <a:pt x="168" y="142"/>
                  </a:lnTo>
                  <a:lnTo>
                    <a:pt x="184" y="137"/>
                  </a:lnTo>
                  <a:lnTo>
                    <a:pt x="199" y="128"/>
                  </a:lnTo>
                  <a:lnTo>
                    <a:pt x="213" y="119"/>
                  </a:lnTo>
                  <a:lnTo>
                    <a:pt x="226" y="107"/>
                  </a:lnTo>
                  <a:lnTo>
                    <a:pt x="238" y="94"/>
                  </a:lnTo>
                  <a:lnTo>
                    <a:pt x="248" y="79"/>
                  </a:lnTo>
                  <a:lnTo>
                    <a:pt x="249" y="76"/>
                  </a:lnTo>
                  <a:lnTo>
                    <a:pt x="249" y="72"/>
                  </a:lnTo>
                  <a:lnTo>
                    <a:pt x="250" y="70"/>
                  </a:lnTo>
                  <a:lnTo>
                    <a:pt x="250" y="66"/>
                  </a:lnTo>
                  <a:lnTo>
                    <a:pt x="251" y="62"/>
                  </a:lnTo>
                  <a:lnTo>
                    <a:pt x="251" y="60"/>
                  </a:lnTo>
                  <a:lnTo>
                    <a:pt x="251" y="57"/>
                  </a:lnTo>
                  <a:lnTo>
                    <a:pt x="251" y="53"/>
                  </a:lnTo>
                  <a:lnTo>
                    <a:pt x="247" y="62"/>
                  </a:lnTo>
                  <a:lnTo>
                    <a:pt x="242" y="71"/>
                  </a:lnTo>
                  <a:lnTo>
                    <a:pt x="237" y="79"/>
                  </a:lnTo>
                  <a:lnTo>
                    <a:pt x="231" y="86"/>
                  </a:lnTo>
                  <a:lnTo>
                    <a:pt x="224" y="95"/>
                  </a:lnTo>
                  <a:lnTo>
                    <a:pt x="217" y="101"/>
                  </a:lnTo>
                  <a:lnTo>
                    <a:pt x="210" y="108"/>
                  </a:lnTo>
                  <a:lnTo>
                    <a:pt x="203" y="113"/>
                  </a:lnTo>
                  <a:lnTo>
                    <a:pt x="196" y="119"/>
                  </a:lnTo>
                  <a:lnTo>
                    <a:pt x="188" y="122"/>
                  </a:lnTo>
                  <a:lnTo>
                    <a:pt x="179" y="127"/>
                  </a:lnTo>
                  <a:lnTo>
                    <a:pt x="171" y="130"/>
                  </a:lnTo>
                  <a:lnTo>
                    <a:pt x="162" y="133"/>
                  </a:lnTo>
                  <a:lnTo>
                    <a:pt x="153" y="134"/>
                  </a:lnTo>
                  <a:lnTo>
                    <a:pt x="144" y="136"/>
                  </a:lnTo>
                  <a:lnTo>
                    <a:pt x="135" y="136"/>
                  </a:lnTo>
                  <a:lnTo>
                    <a:pt x="123" y="136"/>
                  </a:lnTo>
                  <a:lnTo>
                    <a:pt x="111" y="133"/>
                  </a:lnTo>
                  <a:lnTo>
                    <a:pt x="98" y="130"/>
                  </a:lnTo>
                  <a:lnTo>
                    <a:pt x="87" y="126"/>
                  </a:lnTo>
                  <a:lnTo>
                    <a:pt x="76" y="120"/>
                  </a:lnTo>
                  <a:lnTo>
                    <a:pt x="66" y="113"/>
                  </a:lnTo>
                  <a:lnTo>
                    <a:pt x="57" y="106"/>
                  </a:lnTo>
                  <a:lnTo>
                    <a:pt x="48" y="97"/>
                  </a:lnTo>
                  <a:lnTo>
                    <a:pt x="39" y="88"/>
                  </a:lnTo>
                  <a:lnTo>
                    <a:pt x="32" y="77"/>
                  </a:lnTo>
                  <a:lnTo>
                    <a:pt x="25" y="66"/>
                  </a:lnTo>
                  <a:lnTo>
                    <a:pt x="19" y="54"/>
                  </a:lnTo>
                  <a:lnTo>
                    <a:pt x="14" y="41"/>
                  </a:lnTo>
                  <a:lnTo>
                    <a:pt x="10" y="28"/>
                  </a:lnTo>
                  <a:lnTo>
                    <a:pt x="7" y="15"/>
                  </a:lnTo>
                  <a:lnTo>
                    <a:pt x="5" y="0"/>
                  </a:lnTo>
                  <a:lnTo>
                    <a:pt x="4" y="3"/>
                  </a:lnTo>
                  <a:lnTo>
                    <a:pt x="3" y="6"/>
                  </a:lnTo>
                  <a:lnTo>
                    <a:pt x="3" y="10"/>
                  </a:lnTo>
                  <a:lnTo>
                    <a:pt x="2" y="12"/>
                  </a:lnTo>
                  <a:lnTo>
                    <a:pt x="1" y="16"/>
                  </a:lnTo>
                  <a:lnTo>
                    <a:pt x="1" y="19"/>
                  </a:lnTo>
                  <a:lnTo>
                    <a:pt x="0" y="22"/>
                  </a:lnTo>
                  <a:lnTo>
                    <a:pt x="0" y="25"/>
                  </a:lnTo>
                  <a:close/>
                </a:path>
              </a:pathLst>
            </a:custGeom>
            <a:solidFill>
              <a:srgbClr val="F3BA98"/>
            </a:solidFill>
            <a:ln w="9525">
              <a:noFill/>
              <a:round/>
              <a:headEnd/>
              <a:tailEnd/>
            </a:ln>
          </p:spPr>
          <p:txBody>
            <a:bodyPr/>
            <a:lstStyle/>
            <a:p>
              <a:endParaRPr lang="zh-CN" altLang="en-US"/>
            </a:p>
          </p:txBody>
        </p:sp>
        <p:sp>
          <p:nvSpPr>
            <p:cNvPr id="291" name="Freeform 17"/>
            <p:cNvSpPr>
              <a:spLocks/>
            </p:cNvSpPr>
            <p:nvPr/>
          </p:nvSpPr>
          <p:spPr bwMode="auto">
            <a:xfrm>
              <a:off x="1135" y="2661"/>
              <a:ext cx="50" cy="25"/>
            </a:xfrm>
            <a:custGeom>
              <a:avLst/>
              <a:gdLst>
                <a:gd name="T0" fmla="*/ 0 w 249"/>
                <a:gd name="T1" fmla="*/ 0 h 154"/>
                <a:gd name="T2" fmla="*/ 0 w 249"/>
                <a:gd name="T3" fmla="*/ 0 h 154"/>
                <a:gd name="T4" fmla="*/ 0 w 249"/>
                <a:gd name="T5" fmla="*/ 0 h 154"/>
                <a:gd name="T6" fmla="*/ 0 w 249"/>
                <a:gd name="T7" fmla="*/ 0 h 154"/>
                <a:gd name="T8" fmla="*/ 0 w 249"/>
                <a:gd name="T9" fmla="*/ 0 h 154"/>
                <a:gd name="T10" fmla="*/ 0 w 249"/>
                <a:gd name="T11" fmla="*/ 0 h 154"/>
                <a:gd name="T12" fmla="*/ 0 w 249"/>
                <a:gd name="T13" fmla="*/ 0 h 154"/>
                <a:gd name="T14" fmla="*/ 0 w 249"/>
                <a:gd name="T15" fmla="*/ 0 h 154"/>
                <a:gd name="T16" fmla="*/ 0 w 249"/>
                <a:gd name="T17" fmla="*/ 0 h 154"/>
                <a:gd name="T18" fmla="*/ 0 w 249"/>
                <a:gd name="T19" fmla="*/ 0 h 154"/>
                <a:gd name="T20" fmla="*/ 0 w 249"/>
                <a:gd name="T21" fmla="*/ 0 h 154"/>
                <a:gd name="T22" fmla="*/ 0 w 249"/>
                <a:gd name="T23" fmla="*/ 0 h 154"/>
                <a:gd name="T24" fmla="*/ 0 w 249"/>
                <a:gd name="T25" fmla="*/ 0 h 154"/>
                <a:gd name="T26" fmla="*/ 0 w 249"/>
                <a:gd name="T27" fmla="*/ 0 h 154"/>
                <a:gd name="T28" fmla="*/ 0 w 249"/>
                <a:gd name="T29" fmla="*/ 0 h 154"/>
                <a:gd name="T30" fmla="*/ 0 w 249"/>
                <a:gd name="T31" fmla="*/ 0 h 154"/>
                <a:gd name="T32" fmla="*/ 0 w 249"/>
                <a:gd name="T33" fmla="*/ 0 h 154"/>
                <a:gd name="T34" fmla="*/ 0 w 249"/>
                <a:gd name="T35" fmla="*/ 0 h 154"/>
                <a:gd name="T36" fmla="*/ 0 w 249"/>
                <a:gd name="T37" fmla="*/ 0 h 154"/>
                <a:gd name="T38" fmla="*/ 0 w 249"/>
                <a:gd name="T39" fmla="*/ 0 h 154"/>
                <a:gd name="T40" fmla="*/ 0 w 249"/>
                <a:gd name="T41" fmla="*/ 0 h 154"/>
                <a:gd name="T42" fmla="*/ 0 w 249"/>
                <a:gd name="T43" fmla="*/ 0 h 154"/>
                <a:gd name="T44" fmla="*/ 0 w 249"/>
                <a:gd name="T45" fmla="*/ 0 h 154"/>
                <a:gd name="T46" fmla="*/ 0 w 249"/>
                <a:gd name="T47" fmla="*/ 0 h 154"/>
                <a:gd name="T48" fmla="*/ 0 w 249"/>
                <a:gd name="T49" fmla="*/ 0 h 154"/>
                <a:gd name="T50" fmla="*/ 0 w 249"/>
                <a:gd name="T51" fmla="*/ 0 h 154"/>
                <a:gd name="T52" fmla="*/ 0 w 249"/>
                <a:gd name="T53" fmla="*/ 0 h 154"/>
                <a:gd name="T54" fmla="*/ 0 w 249"/>
                <a:gd name="T55" fmla="*/ 0 h 154"/>
                <a:gd name="T56" fmla="*/ 0 w 249"/>
                <a:gd name="T57" fmla="*/ 0 h 154"/>
                <a:gd name="T58" fmla="*/ 0 w 249"/>
                <a:gd name="T59" fmla="*/ 0 h 154"/>
                <a:gd name="T60" fmla="*/ 0 w 249"/>
                <a:gd name="T61" fmla="*/ 0 h 154"/>
                <a:gd name="T62" fmla="*/ 0 w 249"/>
                <a:gd name="T63" fmla="*/ 0 h 154"/>
                <a:gd name="T64" fmla="*/ 0 w 249"/>
                <a:gd name="T65" fmla="*/ 0 h 154"/>
                <a:gd name="T66" fmla="*/ 0 w 249"/>
                <a:gd name="T67" fmla="*/ 0 h 154"/>
                <a:gd name="T68" fmla="*/ 0 w 249"/>
                <a:gd name="T69" fmla="*/ 0 h 154"/>
                <a:gd name="T70" fmla="*/ 0 w 249"/>
                <a:gd name="T71" fmla="*/ 0 h 154"/>
                <a:gd name="T72" fmla="*/ 0 w 249"/>
                <a:gd name="T73" fmla="*/ 0 h 154"/>
                <a:gd name="T74" fmla="*/ 0 w 249"/>
                <a:gd name="T75" fmla="*/ 0 h 154"/>
                <a:gd name="T76" fmla="*/ 0 w 249"/>
                <a:gd name="T77" fmla="*/ 0 h 154"/>
                <a:gd name="T78" fmla="*/ 0 w 249"/>
                <a:gd name="T79" fmla="*/ 0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9"/>
                <a:gd name="T121" fmla="*/ 0 h 154"/>
                <a:gd name="T122" fmla="*/ 249 w 249"/>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9" h="154">
                  <a:moveTo>
                    <a:pt x="0" y="24"/>
                  </a:moveTo>
                  <a:lnTo>
                    <a:pt x="3" y="39"/>
                  </a:lnTo>
                  <a:lnTo>
                    <a:pt x="7" y="51"/>
                  </a:lnTo>
                  <a:lnTo>
                    <a:pt x="11" y="64"/>
                  </a:lnTo>
                  <a:lnTo>
                    <a:pt x="17" y="76"/>
                  </a:lnTo>
                  <a:lnTo>
                    <a:pt x="23" y="86"/>
                  </a:lnTo>
                  <a:lnTo>
                    <a:pt x="30" y="97"/>
                  </a:lnTo>
                  <a:lnTo>
                    <a:pt x="38" y="108"/>
                  </a:lnTo>
                  <a:lnTo>
                    <a:pt x="46" y="116"/>
                  </a:lnTo>
                  <a:lnTo>
                    <a:pt x="55" y="125"/>
                  </a:lnTo>
                  <a:lnTo>
                    <a:pt x="65" y="132"/>
                  </a:lnTo>
                  <a:lnTo>
                    <a:pt x="75" y="138"/>
                  </a:lnTo>
                  <a:lnTo>
                    <a:pt x="86" y="144"/>
                  </a:lnTo>
                  <a:lnTo>
                    <a:pt x="97" y="148"/>
                  </a:lnTo>
                  <a:lnTo>
                    <a:pt x="109" y="151"/>
                  </a:lnTo>
                  <a:lnTo>
                    <a:pt x="121" y="152"/>
                  </a:lnTo>
                  <a:lnTo>
                    <a:pt x="133" y="154"/>
                  </a:lnTo>
                  <a:lnTo>
                    <a:pt x="142" y="154"/>
                  </a:lnTo>
                  <a:lnTo>
                    <a:pt x="151" y="152"/>
                  </a:lnTo>
                  <a:lnTo>
                    <a:pt x="159" y="150"/>
                  </a:lnTo>
                  <a:lnTo>
                    <a:pt x="168" y="148"/>
                  </a:lnTo>
                  <a:lnTo>
                    <a:pt x="176" y="145"/>
                  </a:lnTo>
                  <a:lnTo>
                    <a:pt x="184" y="142"/>
                  </a:lnTo>
                  <a:lnTo>
                    <a:pt x="192" y="138"/>
                  </a:lnTo>
                  <a:lnTo>
                    <a:pt x="199" y="133"/>
                  </a:lnTo>
                  <a:lnTo>
                    <a:pt x="206" y="127"/>
                  </a:lnTo>
                  <a:lnTo>
                    <a:pt x="213" y="122"/>
                  </a:lnTo>
                  <a:lnTo>
                    <a:pt x="220" y="115"/>
                  </a:lnTo>
                  <a:lnTo>
                    <a:pt x="226" y="109"/>
                  </a:lnTo>
                  <a:lnTo>
                    <a:pt x="233" y="102"/>
                  </a:lnTo>
                  <a:lnTo>
                    <a:pt x="238" y="95"/>
                  </a:lnTo>
                  <a:lnTo>
                    <a:pt x="244" y="86"/>
                  </a:lnTo>
                  <a:lnTo>
                    <a:pt x="248" y="78"/>
                  </a:lnTo>
                  <a:lnTo>
                    <a:pt x="249" y="74"/>
                  </a:lnTo>
                  <a:lnTo>
                    <a:pt x="249" y="72"/>
                  </a:lnTo>
                  <a:lnTo>
                    <a:pt x="249" y="69"/>
                  </a:lnTo>
                  <a:lnTo>
                    <a:pt x="249" y="65"/>
                  </a:lnTo>
                  <a:lnTo>
                    <a:pt x="249" y="63"/>
                  </a:lnTo>
                  <a:lnTo>
                    <a:pt x="249" y="59"/>
                  </a:lnTo>
                  <a:lnTo>
                    <a:pt x="249" y="57"/>
                  </a:lnTo>
                  <a:lnTo>
                    <a:pt x="249" y="53"/>
                  </a:lnTo>
                  <a:lnTo>
                    <a:pt x="245" y="63"/>
                  </a:lnTo>
                  <a:lnTo>
                    <a:pt x="241" y="72"/>
                  </a:lnTo>
                  <a:lnTo>
                    <a:pt x="236" y="80"/>
                  </a:lnTo>
                  <a:lnTo>
                    <a:pt x="230" y="89"/>
                  </a:lnTo>
                  <a:lnTo>
                    <a:pt x="223" y="97"/>
                  </a:lnTo>
                  <a:lnTo>
                    <a:pt x="217" y="104"/>
                  </a:lnTo>
                  <a:lnTo>
                    <a:pt x="210" y="112"/>
                  </a:lnTo>
                  <a:lnTo>
                    <a:pt x="203" y="118"/>
                  </a:lnTo>
                  <a:lnTo>
                    <a:pt x="195" y="124"/>
                  </a:lnTo>
                  <a:lnTo>
                    <a:pt x="187" y="128"/>
                  </a:lnTo>
                  <a:lnTo>
                    <a:pt x="179" y="133"/>
                  </a:lnTo>
                  <a:lnTo>
                    <a:pt x="170" y="136"/>
                  </a:lnTo>
                  <a:lnTo>
                    <a:pt x="161" y="139"/>
                  </a:lnTo>
                  <a:lnTo>
                    <a:pt x="152" y="142"/>
                  </a:lnTo>
                  <a:lnTo>
                    <a:pt x="143" y="143"/>
                  </a:lnTo>
                  <a:lnTo>
                    <a:pt x="133" y="143"/>
                  </a:lnTo>
                  <a:lnTo>
                    <a:pt x="121" y="142"/>
                  </a:lnTo>
                  <a:lnTo>
                    <a:pt x="109" y="140"/>
                  </a:lnTo>
                  <a:lnTo>
                    <a:pt x="96" y="137"/>
                  </a:lnTo>
                  <a:lnTo>
                    <a:pt x="85" y="132"/>
                  </a:lnTo>
                  <a:lnTo>
                    <a:pt x="74" y="126"/>
                  </a:lnTo>
                  <a:lnTo>
                    <a:pt x="64" y="119"/>
                  </a:lnTo>
                  <a:lnTo>
                    <a:pt x="54" y="110"/>
                  </a:lnTo>
                  <a:lnTo>
                    <a:pt x="45" y="101"/>
                  </a:lnTo>
                  <a:lnTo>
                    <a:pt x="37" y="91"/>
                  </a:lnTo>
                  <a:lnTo>
                    <a:pt x="30" y="80"/>
                  </a:lnTo>
                  <a:lnTo>
                    <a:pt x="24" y="69"/>
                  </a:lnTo>
                  <a:lnTo>
                    <a:pt x="18" y="57"/>
                  </a:lnTo>
                  <a:lnTo>
                    <a:pt x="14" y="43"/>
                  </a:lnTo>
                  <a:lnTo>
                    <a:pt x="10" y="29"/>
                  </a:lnTo>
                  <a:lnTo>
                    <a:pt x="8" y="15"/>
                  </a:lnTo>
                  <a:lnTo>
                    <a:pt x="6" y="0"/>
                  </a:lnTo>
                  <a:lnTo>
                    <a:pt x="5" y="3"/>
                  </a:lnTo>
                  <a:lnTo>
                    <a:pt x="4" y="6"/>
                  </a:lnTo>
                  <a:lnTo>
                    <a:pt x="4" y="9"/>
                  </a:lnTo>
                  <a:lnTo>
                    <a:pt x="3" y="12"/>
                  </a:lnTo>
                  <a:lnTo>
                    <a:pt x="2" y="16"/>
                  </a:lnTo>
                  <a:lnTo>
                    <a:pt x="1" y="18"/>
                  </a:lnTo>
                  <a:lnTo>
                    <a:pt x="1" y="22"/>
                  </a:lnTo>
                  <a:lnTo>
                    <a:pt x="0" y="24"/>
                  </a:lnTo>
                  <a:close/>
                </a:path>
              </a:pathLst>
            </a:custGeom>
            <a:solidFill>
              <a:srgbClr val="F4BD9A"/>
            </a:solidFill>
            <a:ln w="9525">
              <a:noFill/>
              <a:round/>
              <a:headEnd/>
              <a:tailEnd/>
            </a:ln>
          </p:spPr>
          <p:txBody>
            <a:bodyPr/>
            <a:lstStyle/>
            <a:p>
              <a:endParaRPr lang="zh-CN" altLang="en-US"/>
            </a:p>
          </p:txBody>
        </p:sp>
        <p:sp>
          <p:nvSpPr>
            <p:cNvPr id="292" name="Freeform 18"/>
            <p:cNvSpPr>
              <a:spLocks/>
            </p:cNvSpPr>
            <p:nvPr/>
          </p:nvSpPr>
          <p:spPr bwMode="auto">
            <a:xfrm>
              <a:off x="1136" y="2659"/>
              <a:ext cx="49" cy="26"/>
            </a:xfrm>
            <a:custGeom>
              <a:avLst/>
              <a:gdLst>
                <a:gd name="T0" fmla="*/ 0 w 246"/>
                <a:gd name="T1" fmla="*/ 0 h 159"/>
                <a:gd name="T2" fmla="*/ 0 w 246"/>
                <a:gd name="T3" fmla="*/ 0 h 159"/>
                <a:gd name="T4" fmla="*/ 0 w 246"/>
                <a:gd name="T5" fmla="*/ 0 h 159"/>
                <a:gd name="T6" fmla="*/ 0 w 246"/>
                <a:gd name="T7" fmla="*/ 0 h 159"/>
                <a:gd name="T8" fmla="*/ 0 w 246"/>
                <a:gd name="T9" fmla="*/ 0 h 159"/>
                <a:gd name="T10" fmla="*/ 0 w 246"/>
                <a:gd name="T11" fmla="*/ 0 h 159"/>
                <a:gd name="T12" fmla="*/ 0 w 246"/>
                <a:gd name="T13" fmla="*/ 0 h 159"/>
                <a:gd name="T14" fmla="*/ 0 w 246"/>
                <a:gd name="T15" fmla="*/ 0 h 159"/>
                <a:gd name="T16" fmla="*/ 0 w 246"/>
                <a:gd name="T17" fmla="*/ 0 h 159"/>
                <a:gd name="T18" fmla="*/ 0 w 246"/>
                <a:gd name="T19" fmla="*/ 0 h 159"/>
                <a:gd name="T20" fmla="*/ 0 w 246"/>
                <a:gd name="T21" fmla="*/ 0 h 159"/>
                <a:gd name="T22" fmla="*/ 0 w 246"/>
                <a:gd name="T23" fmla="*/ 0 h 159"/>
                <a:gd name="T24" fmla="*/ 0 w 246"/>
                <a:gd name="T25" fmla="*/ 0 h 159"/>
                <a:gd name="T26" fmla="*/ 0 w 246"/>
                <a:gd name="T27" fmla="*/ 0 h 159"/>
                <a:gd name="T28" fmla="*/ 0 w 246"/>
                <a:gd name="T29" fmla="*/ 0 h 159"/>
                <a:gd name="T30" fmla="*/ 0 w 246"/>
                <a:gd name="T31" fmla="*/ 0 h 159"/>
                <a:gd name="T32" fmla="*/ 0 w 246"/>
                <a:gd name="T33" fmla="*/ 0 h 159"/>
                <a:gd name="T34" fmla="*/ 0 w 246"/>
                <a:gd name="T35" fmla="*/ 0 h 159"/>
                <a:gd name="T36" fmla="*/ 0 w 246"/>
                <a:gd name="T37" fmla="*/ 0 h 159"/>
                <a:gd name="T38" fmla="*/ 0 w 246"/>
                <a:gd name="T39" fmla="*/ 0 h 159"/>
                <a:gd name="T40" fmla="*/ 0 w 246"/>
                <a:gd name="T41" fmla="*/ 0 h 159"/>
                <a:gd name="T42" fmla="*/ 0 w 246"/>
                <a:gd name="T43" fmla="*/ 0 h 159"/>
                <a:gd name="T44" fmla="*/ 0 w 246"/>
                <a:gd name="T45" fmla="*/ 0 h 159"/>
                <a:gd name="T46" fmla="*/ 0 w 246"/>
                <a:gd name="T47" fmla="*/ 0 h 159"/>
                <a:gd name="T48" fmla="*/ 0 w 246"/>
                <a:gd name="T49" fmla="*/ 0 h 159"/>
                <a:gd name="T50" fmla="*/ 0 w 246"/>
                <a:gd name="T51" fmla="*/ 0 h 159"/>
                <a:gd name="T52" fmla="*/ 0 w 246"/>
                <a:gd name="T53" fmla="*/ 0 h 159"/>
                <a:gd name="T54" fmla="*/ 0 w 246"/>
                <a:gd name="T55" fmla="*/ 0 h 159"/>
                <a:gd name="T56" fmla="*/ 0 w 246"/>
                <a:gd name="T57" fmla="*/ 0 h 159"/>
                <a:gd name="T58" fmla="*/ 0 w 246"/>
                <a:gd name="T59" fmla="*/ 0 h 159"/>
                <a:gd name="T60" fmla="*/ 0 w 246"/>
                <a:gd name="T61" fmla="*/ 0 h 159"/>
                <a:gd name="T62" fmla="*/ 0 w 246"/>
                <a:gd name="T63" fmla="*/ 0 h 159"/>
                <a:gd name="T64" fmla="*/ 0 w 246"/>
                <a:gd name="T65" fmla="*/ 0 h 159"/>
                <a:gd name="T66" fmla="*/ 0 w 246"/>
                <a:gd name="T67" fmla="*/ 0 h 159"/>
                <a:gd name="T68" fmla="*/ 0 w 246"/>
                <a:gd name="T69" fmla="*/ 0 h 159"/>
                <a:gd name="T70" fmla="*/ 0 w 246"/>
                <a:gd name="T71" fmla="*/ 0 h 159"/>
                <a:gd name="T72" fmla="*/ 0 w 246"/>
                <a:gd name="T73" fmla="*/ 0 h 159"/>
                <a:gd name="T74" fmla="*/ 0 w 246"/>
                <a:gd name="T75" fmla="*/ 0 h 159"/>
                <a:gd name="T76" fmla="*/ 0 w 246"/>
                <a:gd name="T77" fmla="*/ 0 h 159"/>
                <a:gd name="T78" fmla="*/ 0 w 246"/>
                <a:gd name="T79" fmla="*/ 0 h 159"/>
                <a:gd name="T80" fmla="*/ 0 w 246"/>
                <a:gd name="T81" fmla="*/ 0 h 159"/>
                <a:gd name="T82" fmla="*/ 0 w 246"/>
                <a:gd name="T83" fmla="*/ 0 h 159"/>
                <a:gd name="T84" fmla="*/ 0 w 246"/>
                <a:gd name="T85" fmla="*/ 0 h 159"/>
                <a:gd name="T86" fmla="*/ 0 w 246"/>
                <a:gd name="T87" fmla="*/ 0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6"/>
                <a:gd name="T133" fmla="*/ 0 h 159"/>
                <a:gd name="T134" fmla="*/ 246 w 246"/>
                <a:gd name="T135" fmla="*/ 159 h 1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6" h="159">
                  <a:moveTo>
                    <a:pt x="0" y="23"/>
                  </a:moveTo>
                  <a:lnTo>
                    <a:pt x="2" y="38"/>
                  </a:lnTo>
                  <a:lnTo>
                    <a:pt x="5" y="51"/>
                  </a:lnTo>
                  <a:lnTo>
                    <a:pt x="9" y="64"/>
                  </a:lnTo>
                  <a:lnTo>
                    <a:pt x="14" y="77"/>
                  </a:lnTo>
                  <a:lnTo>
                    <a:pt x="20" y="89"/>
                  </a:lnTo>
                  <a:lnTo>
                    <a:pt x="27" y="100"/>
                  </a:lnTo>
                  <a:lnTo>
                    <a:pt x="34" y="111"/>
                  </a:lnTo>
                  <a:lnTo>
                    <a:pt x="43" y="120"/>
                  </a:lnTo>
                  <a:lnTo>
                    <a:pt x="52" y="129"/>
                  </a:lnTo>
                  <a:lnTo>
                    <a:pt x="61" y="136"/>
                  </a:lnTo>
                  <a:lnTo>
                    <a:pt x="71" y="143"/>
                  </a:lnTo>
                  <a:lnTo>
                    <a:pt x="82" y="149"/>
                  </a:lnTo>
                  <a:lnTo>
                    <a:pt x="93" y="153"/>
                  </a:lnTo>
                  <a:lnTo>
                    <a:pt x="106" y="156"/>
                  </a:lnTo>
                  <a:lnTo>
                    <a:pt x="118" y="159"/>
                  </a:lnTo>
                  <a:lnTo>
                    <a:pt x="130" y="159"/>
                  </a:lnTo>
                  <a:lnTo>
                    <a:pt x="139" y="159"/>
                  </a:lnTo>
                  <a:lnTo>
                    <a:pt x="148" y="157"/>
                  </a:lnTo>
                  <a:lnTo>
                    <a:pt x="157" y="156"/>
                  </a:lnTo>
                  <a:lnTo>
                    <a:pt x="166" y="153"/>
                  </a:lnTo>
                  <a:lnTo>
                    <a:pt x="174" y="150"/>
                  </a:lnTo>
                  <a:lnTo>
                    <a:pt x="183" y="145"/>
                  </a:lnTo>
                  <a:lnTo>
                    <a:pt x="191" y="142"/>
                  </a:lnTo>
                  <a:lnTo>
                    <a:pt x="198" y="136"/>
                  </a:lnTo>
                  <a:lnTo>
                    <a:pt x="205" y="131"/>
                  </a:lnTo>
                  <a:lnTo>
                    <a:pt x="212" y="124"/>
                  </a:lnTo>
                  <a:lnTo>
                    <a:pt x="219" y="118"/>
                  </a:lnTo>
                  <a:lnTo>
                    <a:pt x="226" y="111"/>
                  </a:lnTo>
                  <a:lnTo>
                    <a:pt x="232" y="102"/>
                  </a:lnTo>
                  <a:lnTo>
                    <a:pt x="237" y="94"/>
                  </a:lnTo>
                  <a:lnTo>
                    <a:pt x="242" y="85"/>
                  </a:lnTo>
                  <a:lnTo>
                    <a:pt x="246" y="76"/>
                  </a:lnTo>
                  <a:lnTo>
                    <a:pt x="246" y="74"/>
                  </a:lnTo>
                  <a:lnTo>
                    <a:pt x="246" y="70"/>
                  </a:lnTo>
                  <a:lnTo>
                    <a:pt x="246" y="68"/>
                  </a:lnTo>
                  <a:lnTo>
                    <a:pt x="246" y="64"/>
                  </a:lnTo>
                  <a:lnTo>
                    <a:pt x="246" y="60"/>
                  </a:lnTo>
                  <a:lnTo>
                    <a:pt x="246" y="58"/>
                  </a:lnTo>
                  <a:lnTo>
                    <a:pt x="246" y="54"/>
                  </a:lnTo>
                  <a:lnTo>
                    <a:pt x="246" y="52"/>
                  </a:lnTo>
                  <a:lnTo>
                    <a:pt x="242" y="62"/>
                  </a:lnTo>
                  <a:lnTo>
                    <a:pt x="238" y="72"/>
                  </a:lnTo>
                  <a:lnTo>
                    <a:pt x="233" y="82"/>
                  </a:lnTo>
                  <a:lnTo>
                    <a:pt x="228" y="90"/>
                  </a:lnTo>
                  <a:lnTo>
                    <a:pt x="221" y="99"/>
                  </a:lnTo>
                  <a:lnTo>
                    <a:pt x="215" y="107"/>
                  </a:lnTo>
                  <a:lnTo>
                    <a:pt x="208" y="114"/>
                  </a:lnTo>
                  <a:lnTo>
                    <a:pt x="201" y="121"/>
                  </a:lnTo>
                  <a:lnTo>
                    <a:pt x="193" y="127"/>
                  </a:lnTo>
                  <a:lnTo>
                    <a:pt x="185" y="132"/>
                  </a:lnTo>
                  <a:lnTo>
                    <a:pt x="177" y="137"/>
                  </a:lnTo>
                  <a:lnTo>
                    <a:pt x="168" y="142"/>
                  </a:lnTo>
                  <a:lnTo>
                    <a:pt x="159" y="144"/>
                  </a:lnTo>
                  <a:lnTo>
                    <a:pt x="149" y="147"/>
                  </a:lnTo>
                  <a:lnTo>
                    <a:pt x="140" y="148"/>
                  </a:lnTo>
                  <a:lnTo>
                    <a:pt x="130" y="148"/>
                  </a:lnTo>
                  <a:lnTo>
                    <a:pt x="118" y="148"/>
                  </a:lnTo>
                  <a:lnTo>
                    <a:pt x="106" y="145"/>
                  </a:lnTo>
                  <a:lnTo>
                    <a:pt x="93" y="142"/>
                  </a:lnTo>
                  <a:lnTo>
                    <a:pt x="82" y="137"/>
                  </a:lnTo>
                  <a:lnTo>
                    <a:pt x="71" y="131"/>
                  </a:lnTo>
                  <a:lnTo>
                    <a:pt x="61" y="124"/>
                  </a:lnTo>
                  <a:lnTo>
                    <a:pt x="52" y="115"/>
                  </a:lnTo>
                  <a:lnTo>
                    <a:pt x="43" y="106"/>
                  </a:lnTo>
                  <a:lnTo>
                    <a:pt x="35" y="95"/>
                  </a:lnTo>
                  <a:lnTo>
                    <a:pt x="28" y="84"/>
                  </a:lnTo>
                  <a:lnTo>
                    <a:pt x="22" y="72"/>
                  </a:lnTo>
                  <a:lnTo>
                    <a:pt x="17" y="59"/>
                  </a:lnTo>
                  <a:lnTo>
                    <a:pt x="13" y="46"/>
                  </a:lnTo>
                  <a:lnTo>
                    <a:pt x="10" y="32"/>
                  </a:lnTo>
                  <a:lnTo>
                    <a:pt x="8" y="17"/>
                  </a:lnTo>
                  <a:lnTo>
                    <a:pt x="8" y="3"/>
                  </a:lnTo>
                  <a:lnTo>
                    <a:pt x="8" y="2"/>
                  </a:lnTo>
                  <a:lnTo>
                    <a:pt x="8" y="0"/>
                  </a:lnTo>
                  <a:lnTo>
                    <a:pt x="7" y="3"/>
                  </a:lnTo>
                  <a:lnTo>
                    <a:pt x="5" y="5"/>
                  </a:lnTo>
                  <a:lnTo>
                    <a:pt x="4" y="9"/>
                  </a:lnTo>
                  <a:lnTo>
                    <a:pt x="3" y="11"/>
                  </a:lnTo>
                  <a:lnTo>
                    <a:pt x="2" y="14"/>
                  </a:lnTo>
                  <a:lnTo>
                    <a:pt x="1" y="17"/>
                  </a:lnTo>
                  <a:lnTo>
                    <a:pt x="1" y="20"/>
                  </a:lnTo>
                  <a:lnTo>
                    <a:pt x="0" y="23"/>
                  </a:lnTo>
                  <a:close/>
                </a:path>
              </a:pathLst>
            </a:custGeom>
            <a:solidFill>
              <a:srgbClr val="F4BF9B"/>
            </a:solidFill>
            <a:ln w="9525">
              <a:noFill/>
              <a:round/>
              <a:headEnd/>
              <a:tailEnd/>
            </a:ln>
          </p:spPr>
          <p:txBody>
            <a:bodyPr/>
            <a:lstStyle/>
            <a:p>
              <a:endParaRPr lang="zh-CN" altLang="en-US"/>
            </a:p>
          </p:txBody>
        </p:sp>
        <p:sp>
          <p:nvSpPr>
            <p:cNvPr id="293" name="Freeform 19"/>
            <p:cNvSpPr>
              <a:spLocks/>
            </p:cNvSpPr>
            <p:nvPr/>
          </p:nvSpPr>
          <p:spPr bwMode="auto">
            <a:xfrm>
              <a:off x="1136" y="2657"/>
              <a:ext cx="49" cy="27"/>
            </a:xfrm>
            <a:custGeom>
              <a:avLst/>
              <a:gdLst>
                <a:gd name="T0" fmla="*/ 0 w 243"/>
                <a:gd name="T1" fmla="*/ 0 h 164"/>
                <a:gd name="T2" fmla="*/ 0 w 243"/>
                <a:gd name="T3" fmla="*/ 0 h 164"/>
                <a:gd name="T4" fmla="*/ 0 w 243"/>
                <a:gd name="T5" fmla="*/ 0 h 164"/>
                <a:gd name="T6" fmla="*/ 0 w 243"/>
                <a:gd name="T7" fmla="*/ 0 h 164"/>
                <a:gd name="T8" fmla="*/ 0 w 243"/>
                <a:gd name="T9" fmla="*/ 0 h 164"/>
                <a:gd name="T10" fmla="*/ 0 w 243"/>
                <a:gd name="T11" fmla="*/ 0 h 164"/>
                <a:gd name="T12" fmla="*/ 0 w 243"/>
                <a:gd name="T13" fmla="*/ 0 h 164"/>
                <a:gd name="T14" fmla="*/ 0 w 243"/>
                <a:gd name="T15" fmla="*/ 0 h 164"/>
                <a:gd name="T16" fmla="*/ 0 w 243"/>
                <a:gd name="T17" fmla="*/ 0 h 164"/>
                <a:gd name="T18" fmla="*/ 0 w 243"/>
                <a:gd name="T19" fmla="*/ 0 h 164"/>
                <a:gd name="T20" fmla="*/ 0 w 243"/>
                <a:gd name="T21" fmla="*/ 0 h 164"/>
                <a:gd name="T22" fmla="*/ 0 w 243"/>
                <a:gd name="T23" fmla="*/ 0 h 164"/>
                <a:gd name="T24" fmla="*/ 0 w 243"/>
                <a:gd name="T25" fmla="*/ 0 h 164"/>
                <a:gd name="T26" fmla="*/ 0 w 243"/>
                <a:gd name="T27" fmla="*/ 0 h 164"/>
                <a:gd name="T28" fmla="*/ 0 w 243"/>
                <a:gd name="T29" fmla="*/ 0 h 164"/>
                <a:gd name="T30" fmla="*/ 0 w 243"/>
                <a:gd name="T31" fmla="*/ 0 h 164"/>
                <a:gd name="T32" fmla="*/ 0 w 243"/>
                <a:gd name="T33" fmla="*/ 0 h 164"/>
                <a:gd name="T34" fmla="*/ 0 w 243"/>
                <a:gd name="T35" fmla="*/ 0 h 164"/>
                <a:gd name="T36" fmla="*/ 0 w 243"/>
                <a:gd name="T37" fmla="*/ 0 h 164"/>
                <a:gd name="T38" fmla="*/ 0 w 243"/>
                <a:gd name="T39" fmla="*/ 0 h 164"/>
                <a:gd name="T40" fmla="*/ 0 w 243"/>
                <a:gd name="T41" fmla="*/ 0 h 164"/>
                <a:gd name="T42" fmla="*/ 0 w 243"/>
                <a:gd name="T43" fmla="*/ 0 h 164"/>
                <a:gd name="T44" fmla="*/ 0 w 243"/>
                <a:gd name="T45" fmla="*/ 0 h 164"/>
                <a:gd name="T46" fmla="*/ 0 w 243"/>
                <a:gd name="T47" fmla="*/ 0 h 164"/>
                <a:gd name="T48" fmla="*/ 0 w 243"/>
                <a:gd name="T49" fmla="*/ 0 h 164"/>
                <a:gd name="T50" fmla="*/ 0 w 243"/>
                <a:gd name="T51" fmla="*/ 0 h 164"/>
                <a:gd name="T52" fmla="*/ 0 w 243"/>
                <a:gd name="T53" fmla="*/ 0 h 164"/>
                <a:gd name="T54" fmla="*/ 0 w 243"/>
                <a:gd name="T55" fmla="*/ 0 h 164"/>
                <a:gd name="T56" fmla="*/ 0 w 243"/>
                <a:gd name="T57" fmla="*/ 0 h 164"/>
                <a:gd name="T58" fmla="*/ 0 w 243"/>
                <a:gd name="T59" fmla="*/ 0 h 164"/>
                <a:gd name="T60" fmla="*/ 0 w 243"/>
                <a:gd name="T61" fmla="*/ 0 h 164"/>
                <a:gd name="T62" fmla="*/ 0 w 243"/>
                <a:gd name="T63" fmla="*/ 0 h 164"/>
                <a:gd name="T64" fmla="*/ 0 w 243"/>
                <a:gd name="T65" fmla="*/ 0 h 164"/>
                <a:gd name="T66" fmla="*/ 0 w 243"/>
                <a:gd name="T67" fmla="*/ 0 h 164"/>
                <a:gd name="T68" fmla="*/ 0 w 243"/>
                <a:gd name="T69" fmla="*/ 0 h 164"/>
                <a:gd name="T70" fmla="*/ 0 w 243"/>
                <a:gd name="T71" fmla="*/ 0 h 164"/>
                <a:gd name="T72" fmla="*/ 0 w 243"/>
                <a:gd name="T73" fmla="*/ 0 h 164"/>
                <a:gd name="T74" fmla="*/ 0 w 243"/>
                <a:gd name="T75" fmla="*/ 0 h 164"/>
                <a:gd name="T76" fmla="*/ 0 w 243"/>
                <a:gd name="T77" fmla="*/ 0 h 164"/>
                <a:gd name="T78" fmla="*/ 0 w 243"/>
                <a:gd name="T79" fmla="*/ 0 h 164"/>
                <a:gd name="T80" fmla="*/ 0 w 243"/>
                <a:gd name="T81" fmla="*/ 0 h 164"/>
                <a:gd name="T82" fmla="*/ 0 w 243"/>
                <a:gd name="T83" fmla="*/ 0 h 164"/>
                <a:gd name="T84" fmla="*/ 0 w 243"/>
                <a:gd name="T85" fmla="*/ 0 h 164"/>
                <a:gd name="T86" fmla="*/ 0 w 243"/>
                <a:gd name="T87" fmla="*/ 0 h 164"/>
                <a:gd name="T88" fmla="*/ 0 w 243"/>
                <a:gd name="T89" fmla="*/ 0 h 164"/>
                <a:gd name="T90" fmla="*/ 0 w 243"/>
                <a:gd name="T91" fmla="*/ 0 h 164"/>
                <a:gd name="T92" fmla="*/ 0 w 243"/>
                <a:gd name="T93" fmla="*/ 0 h 164"/>
                <a:gd name="T94" fmla="*/ 0 w 243"/>
                <a:gd name="T95" fmla="*/ 0 h 1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164"/>
                <a:gd name="T146" fmla="*/ 243 w 243"/>
                <a:gd name="T147" fmla="*/ 164 h 1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164">
                  <a:moveTo>
                    <a:pt x="0" y="21"/>
                  </a:moveTo>
                  <a:lnTo>
                    <a:pt x="2" y="36"/>
                  </a:lnTo>
                  <a:lnTo>
                    <a:pt x="4" y="50"/>
                  </a:lnTo>
                  <a:lnTo>
                    <a:pt x="8" y="64"/>
                  </a:lnTo>
                  <a:lnTo>
                    <a:pt x="12" y="78"/>
                  </a:lnTo>
                  <a:lnTo>
                    <a:pt x="18" y="90"/>
                  </a:lnTo>
                  <a:lnTo>
                    <a:pt x="24" y="101"/>
                  </a:lnTo>
                  <a:lnTo>
                    <a:pt x="31" y="112"/>
                  </a:lnTo>
                  <a:lnTo>
                    <a:pt x="39" y="122"/>
                  </a:lnTo>
                  <a:lnTo>
                    <a:pt x="48" y="131"/>
                  </a:lnTo>
                  <a:lnTo>
                    <a:pt x="58" y="140"/>
                  </a:lnTo>
                  <a:lnTo>
                    <a:pt x="68" y="147"/>
                  </a:lnTo>
                  <a:lnTo>
                    <a:pt x="79" y="153"/>
                  </a:lnTo>
                  <a:lnTo>
                    <a:pt x="90" y="158"/>
                  </a:lnTo>
                  <a:lnTo>
                    <a:pt x="103" y="161"/>
                  </a:lnTo>
                  <a:lnTo>
                    <a:pt x="115" y="163"/>
                  </a:lnTo>
                  <a:lnTo>
                    <a:pt x="127" y="164"/>
                  </a:lnTo>
                  <a:lnTo>
                    <a:pt x="137" y="164"/>
                  </a:lnTo>
                  <a:lnTo>
                    <a:pt x="146" y="163"/>
                  </a:lnTo>
                  <a:lnTo>
                    <a:pt x="155" y="160"/>
                  </a:lnTo>
                  <a:lnTo>
                    <a:pt x="164" y="157"/>
                  </a:lnTo>
                  <a:lnTo>
                    <a:pt x="173" y="154"/>
                  </a:lnTo>
                  <a:lnTo>
                    <a:pt x="181" y="149"/>
                  </a:lnTo>
                  <a:lnTo>
                    <a:pt x="189" y="145"/>
                  </a:lnTo>
                  <a:lnTo>
                    <a:pt x="197" y="139"/>
                  </a:lnTo>
                  <a:lnTo>
                    <a:pt x="204" y="133"/>
                  </a:lnTo>
                  <a:lnTo>
                    <a:pt x="211" y="125"/>
                  </a:lnTo>
                  <a:lnTo>
                    <a:pt x="217" y="118"/>
                  </a:lnTo>
                  <a:lnTo>
                    <a:pt x="224" y="110"/>
                  </a:lnTo>
                  <a:lnTo>
                    <a:pt x="230" y="101"/>
                  </a:lnTo>
                  <a:lnTo>
                    <a:pt x="235" y="93"/>
                  </a:lnTo>
                  <a:lnTo>
                    <a:pt x="239" y="84"/>
                  </a:lnTo>
                  <a:lnTo>
                    <a:pt x="243" y="74"/>
                  </a:lnTo>
                  <a:lnTo>
                    <a:pt x="243" y="70"/>
                  </a:lnTo>
                  <a:lnTo>
                    <a:pt x="243" y="68"/>
                  </a:lnTo>
                  <a:lnTo>
                    <a:pt x="243" y="64"/>
                  </a:lnTo>
                  <a:lnTo>
                    <a:pt x="243" y="62"/>
                  </a:lnTo>
                  <a:lnTo>
                    <a:pt x="242" y="58"/>
                  </a:lnTo>
                  <a:lnTo>
                    <a:pt x="242" y="56"/>
                  </a:lnTo>
                  <a:lnTo>
                    <a:pt x="241" y="52"/>
                  </a:lnTo>
                  <a:lnTo>
                    <a:pt x="241" y="50"/>
                  </a:lnTo>
                  <a:lnTo>
                    <a:pt x="238" y="61"/>
                  </a:lnTo>
                  <a:lnTo>
                    <a:pt x="234" y="72"/>
                  </a:lnTo>
                  <a:lnTo>
                    <a:pt x="230" y="81"/>
                  </a:lnTo>
                  <a:lnTo>
                    <a:pt x="225" y="91"/>
                  </a:lnTo>
                  <a:lnTo>
                    <a:pt x="219" y="100"/>
                  </a:lnTo>
                  <a:lnTo>
                    <a:pt x="213" y="109"/>
                  </a:lnTo>
                  <a:lnTo>
                    <a:pt x="206" y="116"/>
                  </a:lnTo>
                  <a:lnTo>
                    <a:pt x="199" y="123"/>
                  </a:lnTo>
                  <a:lnTo>
                    <a:pt x="191" y="130"/>
                  </a:lnTo>
                  <a:lnTo>
                    <a:pt x="183" y="136"/>
                  </a:lnTo>
                  <a:lnTo>
                    <a:pt x="174" y="141"/>
                  </a:lnTo>
                  <a:lnTo>
                    <a:pt x="166" y="146"/>
                  </a:lnTo>
                  <a:lnTo>
                    <a:pt x="156" y="148"/>
                  </a:lnTo>
                  <a:lnTo>
                    <a:pt x="147" y="151"/>
                  </a:lnTo>
                  <a:lnTo>
                    <a:pt x="137" y="153"/>
                  </a:lnTo>
                  <a:lnTo>
                    <a:pt x="127" y="153"/>
                  </a:lnTo>
                  <a:lnTo>
                    <a:pt x="115" y="152"/>
                  </a:lnTo>
                  <a:lnTo>
                    <a:pt x="104" y="151"/>
                  </a:lnTo>
                  <a:lnTo>
                    <a:pt x="91" y="147"/>
                  </a:lnTo>
                  <a:lnTo>
                    <a:pt x="81" y="142"/>
                  </a:lnTo>
                  <a:lnTo>
                    <a:pt x="70" y="136"/>
                  </a:lnTo>
                  <a:lnTo>
                    <a:pt x="61" y="129"/>
                  </a:lnTo>
                  <a:lnTo>
                    <a:pt x="52" y="121"/>
                  </a:lnTo>
                  <a:lnTo>
                    <a:pt x="43" y="112"/>
                  </a:lnTo>
                  <a:lnTo>
                    <a:pt x="36" y="101"/>
                  </a:lnTo>
                  <a:lnTo>
                    <a:pt x="29" y="91"/>
                  </a:lnTo>
                  <a:lnTo>
                    <a:pt x="23" y="80"/>
                  </a:lnTo>
                  <a:lnTo>
                    <a:pt x="18" y="68"/>
                  </a:lnTo>
                  <a:lnTo>
                    <a:pt x="14" y="55"/>
                  </a:lnTo>
                  <a:lnTo>
                    <a:pt x="12" y="42"/>
                  </a:lnTo>
                  <a:lnTo>
                    <a:pt x="10" y="27"/>
                  </a:lnTo>
                  <a:lnTo>
                    <a:pt x="9" y="13"/>
                  </a:lnTo>
                  <a:lnTo>
                    <a:pt x="9" y="12"/>
                  </a:lnTo>
                  <a:lnTo>
                    <a:pt x="9" y="9"/>
                  </a:lnTo>
                  <a:lnTo>
                    <a:pt x="9" y="8"/>
                  </a:lnTo>
                  <a:lnTo>
                    <a:pt x="9" y="6"/>
                  </a:lnTo>
                  <a:lnTo>
                    <a:pt x="9" y="4"/>
                  </a:lnTo>
                  <a:lnTo>
                    <a:pt x="9" y="3"/>
                  </a:lnTo>
                  <a:lnTo>
                    <a:pt x="10" y="1"/>
                  </a:lnTo>
                  <a:lnTo>
                    <a:pt x="10" y="0"/>
                  </a:lnTo>
                  <a:lnTo>
                    <a:pt x="9" y="0"/>
                  </a:lnTo>
                  <a:lnTo>
                    <a:pt x="9" y="1"/>
                  </a:lnTo>
                  <a:lnTo>
                    <a:pt x="8" y="2"/>
                  </a:lnTo>
                  <a:lnTo>
                    <a:pt x="8" y="3"/>
                  </a:lnTo>
                  <a:lnTo>
                    <a:pt x="7" y="6"/>
                  </a:lnTo>
                  <a:lnTo>
                    <a:pt x="6" y="8"/>
                  </a:lnTo>
                  <a:lnTo>
                    <a:pt x="5" y="10"/>
                  </a:lnTo>
                  <a:lnTo>
                    <a:pt x="4" y="13"/>
                  </a:lnTo>
                  <a:lnTo>
                    <a:pt x="3" y="14"/>
                  </a:lnTo>
                  <a:lnTo>
                    <a:pt x="2" y="16"/>
                  </a:lnTo>
                  <a:lnTo>
                    <a:pt x="1" y="19"/>
                  </a:lnTo>
                  <a:lnTo>
                    <a:pt x="0" y="21"/>
                  </a:lnTo>
                  <a:close/>
                </a:path>
              </a:pathLst>
            </a:custGeom>
            <a:solidFill>
              <a:srgbClr val="F4BF9B"/>
            </a:solidFill>
            <a:ln w="9525">
              <a:noFill/>
              <a:round/>
              <a:headEnd/>
              <a:tailEnd/>
            </a:ln>
          </p:spPr>
          <p:txBody>
            <a:bodyPr/>
            <a:lstStyle/>
            <a:p>
              <a:endParaRPr lang="zh-CN" altLang="en-US"/>
            </a:p>
          </p:txBody>
        </p:sp>
        <p:sp>
          <p:nvSpPr>
            <p:cNvPr id="294" name="Freeform 20"/>
            <p:cNvSpPr>
              <a:spLocks/>
            </p:cNvSpPr>
            <p:nvPr/>
          </p:nvSpPr>
          <p:spPr bwMode="auto">
            <a:xfrm>
              <a:off x="1137" y="2655"/>
              <a:ext cx="48" cy="28"/>
            </a:xfrm>
            <a:custGeom>
              <a:avLst/>
              <a:gdLst>
                <a:gd name="T0" fmla="*/ 0 w 238"/>
                <a:gd name="T1" fmla="*/ 0 h 169"/>
                <a:gd name="T2" fmla="*/ 0 w 238"/>
                <a:gd name="T3" fmla="*/ 0 h 169"/>
                <a:gd name="T4" fmla="*/ 0 w 238"/>
                <a:gd name="T5" fmla="*/ 0 h 169"/>
                <a:gd name="T6" fmla="*/ 0 w 238"/>
                <a:gd name="T7" fmla="*/ 0 h 169"/>
                <a:gd name="T8" fmla="*/ 0 w 238"/>
                <a:gd name="T9" fmla="*/ 0 h 169"/>
                <a:gd name="T10" fmla="*/ 0 w 238"/>
                <a:gd name="T11" fmla="*/ 0 h 169"/>
                <a:gd name="T12" fmla="*/ 0 w 238"/>
                <a:gd name="T13" fmla="*/ 0 h 169"/>
                <a:gd name="T14" fmla="*/ 0 w 238"/>
                <a:gd name="T15" fmla="*/ 0 h 169"/>
                <a:gd name="T16" fmla="*/ 0 w 238"/>
                <a:gd name="T17" fmla="*/ 0 h 169"/>
                <a:gd name="T18" fmla="*/ 0 w 238"/>
                <a:gd name="T19" fmla="*/ 0 h 169"/>
                <a:gd name="T20" fmla="*/ 0 w 238"/>
                <a:gd name="T21" fmla="*/ 0 h 169"/>
                <a:gd name="T22" fmla="*/ 0 w 238"/>
                <a:gd name="T23" fmla="*/ 0 h 169"/>
                <a:gd name="T24" fmla="*/ 0 w 238"/>
                <a:gd name="T25" fmla="*/ 0 h 169"/>
                <a:gd name="T26" fmla="*/ 0 w 238"/>
                <a:gd name="T27" fmla="*/ 0 h 169"/>
                <a:gd name="T28" fmla="*/ 0 w 238"/>
                <a:gd name="T29" fmla="*/ 0 h 169"/>
                <a:gd name="T30" fmla="*/ 0 w 238"/>
                <a:gd name="T31" fmla="*/ 0 h 169"/>
                <a:gd name="T32" fmla="*/ 0 w 238"/>
                <a:gd name="T33" fmla="*/ 0 h 169"/>
                <a:gd name="T34" fmla="*/ 0 w 238"/>
                <a:gd name="T35" fmla="*/ 0 h 169"/>
                <a:gd name="T36" fmla="*/ 0 w 238"/>
                <a:gd name="T37" fmla="*/ 0 h 169"/>
                <a:gd name="T38" fmla="*/ 0 w 238"/>
                <a:gd name="T39" fmla="*/ 0 h 169"/>
                <a:gd name="T40" fmla="*/ 0 w 238"/>
                <a:gd name="T41" fmla="*/ 0 h 169"/>
                <a:gd name="T42" fmla="*/ 0 w 238"/>
                <a:gd name="T43" fmla="*/ 0 h 169"/>
                <a:gd name="T44" fmla="*/ 0 w 238"/>
                <a:gd name="T45" fmla="*/ 0 h 169"/>
                <a:gd name="T46" fmla="*/ 0 w 238"/>
                <a:gd name="T47" fmla="*/ 0 h 169"/>
                <a:gd name="T48" fmla="*/ 0 w 238"/>
                <a:gd name="T49" fmla="*/ 0 h 169"/>
                <a:gd name="T50" fmla="*/ 0 w 238"/>
                <a:gd name="T51" fmla="*/ 0 h 169"/>
                <a:gd name="T52" fmla="*/ 0 w 238"/>
                <a:gd name="T53" fmla="*/ 0 h 169"/>
                <a:gd name="T54" fmla="*/ 0 w 238"/>
                <a:gd name="T55" fmla="*/ 0 h 169"/>
                <a:gd name="T56" fmla="*/ 0 w 238"/>
                <a:gd name="T57" fmla="*/ 0 h 169"/>
                <a:gd name="T58" fmla="*/ 0 w 238"/>
                <a:gd name="T59" fmla="*/ 0 h 169"/>
                <a:gd name="T60" fmla="*/ 0 w 238"/>
                <a:gd name="T61" fmla="*/ 0 h 169"/>
                <a:gd name="T62" fmla="*/ 0 w 238"/>
                <a:gd name="T63" fmla="*/ 0 h 169"/>
                <a:gd name="T64" fmla="*/ 0 w 238"/>
                <a:gd name="T65" fmla="*/ 0 h 169"/>
                <a:gd name="T66" fmla="*/ 0 w 238"/>
                <a:gd name="T67" fmla="*/ 0 h 169"/>
                <a:gd name="T68" fmla="*/ 0 w 238"/>
                <a:gd name="T69" fmla="*/ 0 h 169"/>
                <a:gd name="T70" fmla="*/ 0 w 238"/>
                <a:gd name="T71" fmla="*/ 0 h 169"/>
                <a:gd name="T72" fmla="*/ 0 w 238"/>
                <a:gd name="T73" fmla="*/ 0 h 169"/>
                <a:gd name="T74" fmla="*/ 0 w 238"/>
                <a:gd name="T75" fmla="*/ 0 h 169"/>
                <a:gd name="T76" fmla="*/ 0 w 238"/>
                <a:gd name="T77" fmla="*/ 0 h 169"/>
                <a:gd name="T78" fmla="*/ 0 w 238"/>
                <a:gd name="T79" fmla="*/ 0 h 169"/>
                <a:gd name="T80" fmla="*/ 0 w 238"/>
                <a:gd name="T81" fmla="*/ 0 h 169"/>
                <a:gd name="T82" fmla="*/ 0 w 238"/>
                <a:gd name="T83" fmla="*/ 0 h 169"/>
                <a:gd name="T84" fmla="*/ 0 w 238"/>
                <a:gd name="T85" fmla="*/ 0 h 169"/>
                <a:gd name="T86" fmla="*/ 0 w 238"/>
                <a:gd name="T87" fmla="*/ 0 h 169"/>
                <a:gd name="T88" fmla="*/ 0 w 238"/>
                <a:gd name="T89" fmla="*/ 0 h 169"/>
                <a:gd name="T90" fmla="*/ 0 w 238"/>
                <a:gd name="T91" fmla="*/ 0 h 169"/>
                <a:gd name="T92" fmla="*/ 0 w 238"/>
                <a:gd name="T93" fmla="*/ 0 h 169"/>
                <a:gd name="T94" fmla="*/ 0 w 238"/>
                <a:gd name="T95" fmla="*/ 0 h 169"/>
                <a:gd name="T96" fmla="*/ 0 w 238"/>
                <a:gd name="T97" fmla="*/ 0 h 169"/>
                <a:gd name="T98" fmla="*/ 0 w 238"/>
                <a:gd name="T99" fmla="*/ 0 h 169"/>
                <a:gd name="T100" fmla="*/ 0 w 238"/>
                <a:gd name="T101" fmla="*/ 0 h 169"/>
                <a:gd name="T102" fmla="*/ 0 w 238"/>
                <a:gd name="T103" fmla="*/ 0 h 1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8"/>
                <a:gd name="T157" fmla="*/ 0 h 169"/>
                <a:gd name="T158" fmla="*/ 238 w 238"/>
                <a:gd name="T159" fmla="*/ 169 h 1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8" h="169">
                  <a:moveTo>
                    <a:pt x="0" y="21"/>
                  </a:moveTo>
                  <a:lnTo>
                    <a:pt x="0" y="21"/>
                  </a:lnTo>
                  <a:lnTo>
                    <a:pt x="0" y="23"/>
                  </a:lnTo>
                  <a:lnTo>
                    <a:pt x="0" y="24"/>
                  </a:lnTo>
                  <a:lnTo>
                    <a:pt x="0" y="38"/>
                  </a:lnTo>
                  <a:lnTo>
                    <a:pt x="2" y="53"/>
                  </a:lnTo>
                  <a:lnTo>
                    <a:pt x="5" y="67"/>
                  </a:lnTo>
                  <a:lnTo>
                    <a:pt x="9" y="80"/>
                  </a:lnTo>
                  <a:lnTo>
                    <a:pt x="14" y="93"/>
                  </a:lnTo>
                  <a:lnTo>
                    <a:pt x="20" y="105"/>
                  </a:lnTo>
                  <a:lnTo>
                    <a:pt x="27" y="116"/>
                  </a:lnTo>
                  <a:lnTo>
                    <a:pt x="35" y="127"/>
                  </a:lnTo>
                  <a:lnTo>
                    <a:pt x="44" y="136"/>
                  </a:lnTo>
                  <a:lnTo>
                    <a:pt x="53" y="145"/>
                  </a:lnTo>
                  <a:lnTo>
                    <a:pt x="63" y="152"/>
                  </a:lnTo>
                  <a:lnTo>
                    <a:pt x="74" y="158"/>
                  </a:lnTo>
                  <a:lnTo>
                    <a:pt x="85" y="163"/>
                  </a:lnTo>
                  <a:lnTo>
                    <a:pt x="98" y="166"/>
                  </a:lnTo>
                  <a:lnTo>
                    <a:pt x="110" y="169"/>
                  </a:lnTo>
                  <a:lnTo>
                    <a:pt x="122" y="169"/>
                  </a:lnTo>
                  <a:lnTo>
                    <a:pt x="132" y="169"/>
                  </a:lnTo>
                  <a:lnTo>
                    <a:pt x="141" y="168"/>
                  </a:lnTo>
                  <a:lnTo>
                    <a:pt x="151" y="165"/>
                  </a:lnTo>
                  <a:lnTo>
                    <a:pt x="160" y="162"/>
                  </a:lnTo>
                  <a:lnTo>
                    <a:pt x="169" y="158"/>
                  </a:lnTo>
                  <a:lnTo>
                    <a:pt x="177" y="153"/>
                  </a:lnTo>
                  <a:lnTo>
                    <a:pt x="185" y="148"/>
                  </a:lnTo>
                  <a:lnTo>
                    <a:pt x="193" y="142"/>
                  </a:lnTo>
                  <a:lnTo>
                    <a:pt x="200" y="135"/>
                  </a:lnTo>
                  <a:lnTo>
                    <a:pt x="207" y="128"/>
                  </a:lnTo>
                  <a:lnTo>
                    <a:pt x="213" y="120"/>
                  </a:lnTo>
                  <a:lnTo>
                    <a:pt x="220" y="111"/>
                  </a:lnTo>
                  <a:lnTo>
                    <a:pt x="225" y="103"/>
                  </a:lnTo>
                  <a:lnTo>
                    <a:pt x="230" y="93"/>
                  </a:lnTo>
                  <a:lnTo>
                    <a:pt x="234" y="83"/>
                  </a:lnTo>
                  <a:lnTo>
                    <a:pt x="238" y="73"/>
                  </a:lnTo>
                  <a:lnTo>
                    <a:pt x="237" y="69"/>
                  </a:lnTo>
                  <a:lnTo>
                    <a:pt x="237" y="67"/>
                  </a:lnTo>
                  <a:lnTo>
                    <a:pt x="236" y="63"/>
                  </a:lnTo>
                  <a:lnTo>
                    <a:pt x="236" y="61"/>
                  </a:lnTo>
                  <a:lnTo>
                    <a:pt x="235" y="57"/>
                  </a:lnTo>
                  <a:lnTo>
                    <a:pt x="235" y="55"/>
                  </a:lnTo>
                  <a:lnTo>
                    <a:pt x="234" y="51"/>
                  </a:lnTo>
                  <a:lnTo>
                    <a:pt x="234" y="49"/>
                  </a:lnTo>
                  <a:lnTo>
                    <a:pt x="231" y="61"/>
                  </a:lnTo>
                  <a:lnTo>
                    <a:pt x="228" y="72"/>
                  </a:lnTo>
                  <a:lnTo>
                    <a:pt x="224" y="83"/>
                  </a:lnTo>
                  <a:lnTo>
                    <a:pt x="220" y="92"/>
                  </a:lnTo>
                  <a:lnTo>
                    <a:pt x="214" y="102"/>
                  </a:lnTo>
                  <a:lnTo>
                    <a:pt x="208" y="111"/>
                  </a:lnTo>
                  <a:lnTo>
                    <a:pt x="201" y="120"/>
                  </a:lnTo>
                  <a:lnTo>
                    <a:pt x="194" y="127"/>
                  </a:lnTo>
                  <a:lnTo>
                    <a:pt x="187" y="134"/>
                  </a:lnTo>
                  <a:lnTo>
                    <a:pt x="179" y="140"/>
                  </a:lnTo>
                  <a:lnTo>
                    <a:pt x="170" y="146"/>
                  </a:lnTo>
                  <a:lnTo>
                    <a:pt x="161" y="151"/>
                  </a:lnTo>
                  <a:lnTo>
                    <a:pt x="152" y="154"/>
                  </a:lnTo>
                  <a:lnTo>
                    <a:pt x="142" y="157"/>
                  </a:lnTo>
                  <a:lnTo>
                    <a:pt x="132" y="158"/>
                  </a:lnTo>
                  <a:lnTo>
                    <a:pt x="122" y="158"/>
                  </a:lnTo>
                  <a:lnTo>
                    <a:pt x="111" y="158"/>
                  </a:lnTo>
                  <a:lnTo>
                    <a:pt x="99" y="156"/>
                  </a:lnTo>
                  <a:lnTo>
                    <a:pt x="88" y="152"/>
                  </a:lnTo>
                  <a:lnTo>
                    <a:pt x="77" y="148"/>
                  </a:lnTo>
                  <a:lnTo>
                    <a:pt x="67" y="142"/>
                  </a:lnTo>
                  <a:lnTo>
                    <a:pt x="58" y="135"/>
                  </a:lnTo>
                  <a:lnTo>
                    <a:pt x="50" y="128"/>
                  </a:lnTo>
                  <a:lnTo>
                    <a:pt x="42" y="120"/>
                  </a:lnTo>
                  <a:lnTo>
                    <a:pt x="34" y="110"/>
                  </a:lnTo>
                  <a:lnTo>
                    <a:pt x="28" y="99"/>
                  </a:lnTo>
                  <a:lnTo>
                    <a:pt x="22" y="89"/>
                  </a:lnTo>
                  <a:lnTo>
                    <a:pt x="18" y="77"/>
                  </a:lnTo>
                  <a:lnTo>
                    <a:pt x="14" y="63"/>
                  </a:lnTo>
                  <a:lnTo>
                    <a:pt x="11" y="51"/>
                  </a:lnTo>
                  <a:lnTo>
                    <a:pt x="9" y="37"/>
                  </a:lnTo>
                  <a:lnTo>
                    <a:pt x="9" y="24"/>
                  </a:lnTo>
                  <a:lnTo>
                    <a:pt x="9" y="20"/>
                  </a:lnTo>
                  <a:lnTo>
                    <a:pt x="9" y="18"/>
                  </a:lnTo>
                  <a:lnTo>
                    <a:pt x="9" y="15"/>
                  </a:lnTo>
                  <a:lnTo>
                    <a:pt x="9" y="12"/>
                  </a:lnTo>
                  <a:lnTo>
                    <a:pt x="9" y="9"/>
                  </a:lnTo>
                  <a:lnTo>
                    <a:pt x="10" y="6"/>
                  </a:lnTo>
                  <a:lnTo>
                    <a:pt x="10" y="3"/>
                  </a:lnTo>
                  <a:lnTo>
                    <a:pt x="10" y="0"/>
                  </a:lnTo>
                  <a:lnTo>
                    <a:pt x="9" y="2"/>
                  </a:lnTo>
                  <a:lnTo>
                    <a:pt x="8" y="3"/>
                  </a:lnTo>
                  <a:lnTo>
                    <a:pt x="7" y="6"/>
                  </a:lnTo>
                  <a:lnTo>
                    <a:pt x="6" y="7"/>
                  </a:lnTo>
                  <a:lnTo>
                    <a:pt x="5" y="9"/>
                  </a:lnTo>
                  <a:lnTo>
                    <a:pt x="4" y="11"/>
                  </a:lnTo>
                  <a:lnTo>
                    <a:pt x="3" y="13"/>
                  </a:lnTo>
                  <a:lnTo>
                    <a:pt x="3" y="14"/>
                  </a:lnTo>
                  <a:lnTo>
                    <a:pt x="2" y="15"/>
                  </a:lnTo>
                  <a:lnTo>
                    <a:pt x="2" y="17"/>
                  </a:lnTo>
                  <a:lnTo>
                    <a:pt x="1" y="17"/>
                  </a:lnTo>
                  <a:lnTo>
                    <a:pt x="1" y="18"/>
                  </a:lnTo>
                  <a:lnTo>
                    <a:pt x="1" y="19"/>
                  </a:lnTo>
                  <a:lnTo>
                    <a:pt x="0" y="19"/>
                  </a:lnTo>
                  <a:lnTo>
                    <a:pt x="0" y="20"/>
                  </a:lnTo>
                  <a:lnTo>
                    <a:pt x="0" y="21"/>
                  </a:lnTo>
                  <a:close/>
                </a:path>
              </a:pathLst>
            </a:custGeom>
            <a:solidFill>
              <a:srgbClr val="F5C19D"/>
            </a:solidFill>
            <a:ln w="9525">
              <a:noFill/>
              <a:round/>
              <a:headEnd/>
              <a:tailEnd/>
            </a:ln>
          </p:spPr>
          <p:txBody>
            <a:bodyPr/>
            <a:lstStyle/>
            <a:p>
              <a:endParaRPr lang="zh-CN" altLang="en-US"/>
            </a:p>
          </p:txBody>
        </p:sp>
        <p:sp>
          <p:nvSpPr>
            <p:cNvPr id="295" name="Freeform 21"/>
            <p:cNvSpPr>
              <a:spLocks/>
            </p:cNvSpPr>
            <p:nvPr/>
          </p:nvSpPr>
          <p:spPr bwMode="auto">
            <a:xfrm>
              <a:off x="1138" y="2654"/>
              <a:ext cx="46" cy="29"/>
            </a:xfrm>
            <a:custGeom>
              <a:avLst/>
              <a:gdLst>
                <a:gd name="T0" fmla="*/ 0 w 232"/>
                <a:gd name="T1" fmla="*/ 0 h 174"/>
                <a:gd name="T2" fmla="*/ 0 w 232"/>
                <a:gd name="T3" fmla="*/ 0 h 174"/>
                <a:gd name="T4" fmla="*/ 0 w 232"/>
                <a:gd name="T5" fmla="*/ 0 h 174"/>
                <a:gd name="T6" fmla="*/ 0 w 232"/>
                <a:gd name="T7" fmla="*/ 0 h 174"/>
                <a:gd name="T8" fmla="*/ 0 w 232"/>
                <a:gd name="T9" fmla="*/ 0 h 174"/>
                <a:gd name="T10" fmla="*/ 0 w 232"/>
                <a:gd name="T11" fmla="*/ 0 h 174"/>
                <a:gd name="T12" fmla="*/ 0 w 232"/>
                <a:gd name="T13" fmla="*/ 0 h 174"/>
                <a:gd name="T14" fmla="*/ 0 w 232"/>
                <a:gd name="T15" fmla="*/ 0 h 174"/>
                <a:gd name="T16" fmla="*/ 0 w 232"/>
                <a:gd name="T17" fmla="*/ 0 h 174"/>
                <a:gd name="T18" fmla="*/ 0 w 232"/>
                <a:gd name="T19" fmla="*/ 0 h 174"/>
                <a:gd name="T20" fmla="*/ 0 w 232"/>
                <a:gd name="T21" fmla="*/ 0 h 174"/>
                <a:gd name="T22" fmla="*/ 0 w 232"/>
                <a:gd name="T23" fmla="*/ 0 h 174"/>
                <a:gd name="T24" fmla="*/ 0 w 232"/>
                <a:gd name="T25" fmla="*/ 0 h 174"/>
                <a:gd name="T26" fmla="*/ 0 w 232"/>
                <a:gd name="T27" fmla="*/ 0 h 174"/>
                <a:gd name="T28" fmla="*/ 0 w 232"/>
                <a:gd name="T29" fmla="*/ 0 h 174"/>
                <a:gd name="T30" fmla="*/ 0 w 232"/>
                <a:gd name="T31" fmla="*/ 0 h 174"/>
                <a:gd name="T32" fmla="*/ 0 w 232"/>
                <a:gd name="T33" fmla="*/ 0 h 174"/>
                <a:gd name="T34" fmla="*/ 0 w 232"/>
                <a:gd name="T35" fmla="*/ 0 h 174"/>
                <a:gd name="T36" fmla="*/ 0 w 232"/>
                <a:gd name="T37" fmla="*/ 0 h 174"/>
                <a:gd name="T38" fmla="*/ 0 w 232"/>
                <a:gd name="T39" fmla="*/ 0 h 174"/>
                <a:gd name="T40" fmla="*/ 0 w 232"/>
                <a:gd name="T41" fmla="*/ 0 h 174"/>
                <a:gd name="T42" fmla="*/ 0 w 232"/>
                <a:gd name="T43" fmla="*/ 0 h 174"/>
                <a:gd name="T44" fmla="*/ 0 w 232"/>
                <a:gd name="T45" fmla="*/ 0 h 174"/>
                <a:gd name="T46" fmla="*/ 0 w 232"/>
                <a:gd name="T47" fmla="*/ 0 h 174"/>
                <a:gd name="T48" fmla="*/ 0 w 232"/>
                <a:gd name="T49" fmla="*/ 0 h 174"/>
                <a:gd name="T50" fmla="*/ 0 w 232"/>
                <a:gd name="T51" fmla="*/ 0 h 174"/>
                <a:gd name="T52" fmla="*/ 0 w 232"/>
                <a:gd name="T53" fmla="*/ 0 h 174"/>
                <a:gd name="T54" fmla="*/ 0 w 232"/>
                <a:gd name="T55" fmla="*/ 0 h 174"/>
                <a:gd name="T56" fmla="*/ 0 w 232"/>
                <a:gd name="T57" fmla="*/ 0 h 174"/>
                <a:gd name="T58" fmla="*/ 0 w 232"/>
                <a:gd name="T59" fmla="*/ 0 h 174"/>
                <a:gd name="T60" fmla="*/ 0 w 232"/>
                <a:gd name="T61" fmla="*/ 0 h 174"/>
                <a:gd name="T62" fmla="*/ 0 w 232"/>
                <a:gd name="T63" fmla="*/ 0 h 174"/>
                <a:gd name="T64" fmla="*/ 0 w 232"/>
                <a:gd name="T65" fmla="*/ 0 h 174"/>
                <a:gd name="T66" fmla="*/ 0 w 232"/>
                <a:gd name="T67" fmla="*/ 0 h 174"/>
                <a:gd name="T68" fmla="*/ 0 w 232"/>
                <a:gd name="T69" fmla="*/ 0 h 174"/>
                <a:gd name="T70" fmla="*/ 0 w 232"/>
                <a:gd name="T71" fmla="*/ 0 h 174"/>
                <a:gd name="T72" fmla="*/ 0 w 232"/>
                <a:gd name="T73" fmla="*/ 0 h 174"/>
                <a:gd name="T74" fmla="*/ 0 w 232"/>
                <a:gd name="T75" fmla="*/ 0 h 174"/>
                <a:gd name="T76" fmla="*/ 0 w 232"/>
                <a:gd name="T77" fmla="*/ 0 h 174"/>
                <a:gd name="T78" fmla="*/ 0 w 232"/>
                <a:gd name="T79" fmla="*/ 0 h 174"/>
                <a:gd name="T80" fmla="*/ 0 w 232"/>
                <a:gd name="T81" fmla="*/ 0 h 174"/>
                <a:gd name="T82" fmla="*/ 0 w 232"/>
                <a:gd name="T83" fmla="*/ 0 h 174"/>
                <a:gd name="T84" fmla="*/ 0 w 232"/>
                <a:gd name="T85" fmla="*/ 0 h 174"/>
                <a:gd name="T86" fmla="*/ 0 w 232"/>
                <a:gd name="T87" fmla="*/ 0 h 174"/>
                <a:gd name="T88" fmla="*/ 0 w 232"/>
                <a:gd name="T89" fmla="*/ 0 h 174"/>
                <a:gd name="T90" fmla="*/ 0 w 232"/>
                <a:gd name="T91" fmla="*/ 0 h 174"/>
                <a:gd name="T92" fmla="*/ 0 w 232"/>
                <a:gd name="T93" fmla="*/ 0 h 174"/>
                <a:gd name="T94" fmla="*/ 0 w 232"/>
                <a:gd name="T95" fmla="*/ 0 h 1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2"/>
                <a:gd name="T145" fmla="*/ 0 h 174"/>
                <a:gd name="T146" fmla="*/ 232 w 232"/>
                <a:gd name="T147" fmla="*/ 174 h 1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2" h="174">
                  <a:moveTo>
                    <a:pt x="1" y="21"/>
                  </a:moveTo>
                  <a:lnTo>
                    <a:pt x="1" y="22"/>
                  </a:lnTo>
                  <a:lnTo>
                    <a:pt x="0" y="24"/>
                  </a:lnTo>
                  <a:lnTo>
                    <a:pt x="0" y="25"/>
                  </a:lnTo>
                  <a:lnTo>
                    <a:pt x="0" y="27"/>
                  </a:lnTo>
                  <a:lnTo>
                    <a:pt x="0" y="29"/>
                  </a:lnTo>
                  <a:lnTo>
                    <a:pt x="0" y="30"/>
                  </a:lnTo>
                  <a:lnTo>
                    <a:pt x="0" y="33"/>
                  </a:lnTo>
                  <a:lnTo>
                    <a:pt x="0" y="34"/>
                  </a:lnTo>
                  <a:lnTo>
                    <a:pt x="1" y="48"/>
                  </a:lnTo>
                  <a:lnTo>
                    <a:pt x="3" y="63"/>
                  </a:lnTo>
                  <a:lnTo>
                    <a:pt x="5" y="76"/>
                  </a:lnTo>
                  <a:lnTo>
                    <a:pt x="9" y="89"/>
                  </a:lnTo>
                  <a:lnTo>
                    <a:pt x="14" y="101"/>
                  </a:lnTo>
                  <a:lnTo>
                    <a:pt x="20" y="112"/>
                  </a:lnTo>
                  <a:lnTo>
                    <a:pt x="27" y="122"/>
                  </a:lnTo>
                  <a:lnTo>
                    <a:pt x="34" y="133"/>
                  </a:lnTo>
                  <a:lnTo>
                    <a:pt x="43" y="142"/>
                  </a:lnTo>
                  <a:lnTo>
                    <a:pt x="52" y="150"/>
                  </a:lnTo>
                  <a:lnTo>
                    <a:pt x="61" y="157"/>
                  </a:lnTo>
                  <a:lnTo>
                    <a:pt x="72" y="163"/>
                  </a:lnTo>
                  <a:lnTo>
                    <a:pt x="82" y="168"/>
                  </a:lnTo>
                  <a:lnTo>
                    <a:pt x="95" y="172"/>
                  </a:lnTo>
                  <a:lnTo>
                    <a:pt x="106" y="173"/>
                  </a:lnTo>
                  <a:lnTo>
                    <a:pt x="118" y="174"/>
                  </a:lnTo>
                  <a:lnTo>
                    <a:pt x="128" y="174"/>
                  </a:lnTo>
                  <a:lnTo>
                    <a:pt x="138" y="172"/>
                  </a:lnTo>
                  <a:lnTo>
                    <a:pt x="147" y="169"/>
                  </a:lnTo>
                  <a:lnTo>
                    <a:pt x="157" y="167"/>
                  </a:lnTo>
                  <a:lnTo>
                    <a:pt x="165" y="162"/>
                  </a:lnTo>
                  <a:lnTo>
                    <a:pt x="174" y="157"/>
                  </a:lnTo>
                  <a:lnTo>
                    <a:pt x="182" y="151"/>
                  </a:lnTo>
                  <a:lnTo>
                    <a:pt x="190" y="145"/>
                  </a:lnTo>
                  <a:lnTo>
                    <a:pt x="197" y="137"/>
                  </a:lnTo>
                  <a:lnTo>
                    <a:pt x="204" y="130"/>
                  </a:lnTo>
                  <a:lnTo>
                    <a:pt x="210" y="121"/>
                  </a:lnTo>
                  <a:lnTo>
                    <a:pt x="216" y="112"/>
                  </a:lnTo>
                  <a:lnTo>
                    <a:pt x="221" y="102"/>
                  </a:lnTo>
                  <a:lnTo>
                    <a:pt x="225" y="93"/>
                  </a:lnTo>
                  <a:lnTo>
                    <a:pt x="229" y="82"/>
                  </a:lnTo>
                  <a:lnTo>
                    <a:pt x="232" y="71"/>
                  </a:lnTo>
                  <a:lnTo>
                    <a:pt x="231" y="67"/>
                  </a:lnTo>
                  <a:lnTo>
                    <a:pt x="231" y="65"/>
                  </a:lnTo>
                  <a:lnTo>
                    <a:pt x="230" y="61"/>
                  </a:lnTo>
                  <a:lnTo>
                    <a:pt x="230" y="59"/>
                  </a:lnTo>
                  <a:lnTo>
                    <a:pt x="229" y="55"/>
                  </a:lnTo>
                  <a:lnTo>
                    <a:pt x="228" y="53"/>
                  </a:lnTo>
                  <a:lnTo>
                    <a:pt x="227" y="51"/>
                  </a:lnTo>
                  <a:lnTo>
                    <a:pt x="226" y="47"/>
                  </a:lnTo>
                  <a:lnTo>
                    <a:pt x="225" y="59"/>
                  </a:lnTo>
                  <a:lnTo>
                    <a:pt x="223" y="71"/>
                  </a:lnTo>
                  <a:lnTo>
                    <a:pt x="219" y="82"/>
                  </a:lnTo>
                  <a:lnTo>
                    <a:pt x="215" y="93"/>
                  </a:lnTo>
                  <a:lnTo>
                    <a:pt x="209" y="103"/>
                  </a:lnTo>
                  <a:lnTo>
                    <a:pt x="204" y="113"/>
                  </a:lnTo>
                  <a:lnTo>
                    <a:pt x="197" y="121"/>
                  </a:lnTo>
                  <a:lnTo>
                    <a:pt x="191" y="130"/>
                  </a:lnTo>
                  <a:lnTo>
                    <a:pt x="183" y="137"/>
                  </a:lnTo>
                  <a:lnTo>
                    <a:pt x="175" y="144"/>
                  </a:lnTo>
                  <a:lnTo>
                    <a:pt x="167" y="149"/>
                  </a:lnTo>
                  <a:lnTo>
                    <a:pt x="158" y="155"/>
                  </a:lnTo>
                  <a:lnTo>
                    <a:pt x="148" y="158"/>
                  </a:lnTo>
                  <a:lnTo>
                    <a:pt x="139" y="161"/>
                  </a:lnTo>
                  <a:lnTo>
                    <a:pt x="128" y="162"/>
                  </a:lnTo>
                  <a:lnTo>
                    <a:pt x="118" y="163"/>
                  </a:lnTo>
                  <a:lnTo>
                    <a:pt x="107" y="162"/>
                  </a:lnTo>
                  <a:lnTo>
                    <a:pt x="96" y="161"/>
                  </a:lnTo>
                  <a:lnTo>
                    <a:pt x="85" y="157"/>
                  </a:lnTo>
                  <a:lnTo>
                    <a:pt x="75" y="152"/>
                  </a:lnTo>
                  <a:lnTo>
                    <a:pt x="66" y="148"/>
                  </a:lnTo>
                  <a:lnTo>
                    <a:pt x="57" y="142"/>
                  </a:lnTo>
                  <a:lnTo>
                    <a:pt x="48" y="133"/>
                  </a:lnTo>
                  <a:lnTo>
                    <a:pt x="41" y="125"/>
                  </a:lnTo>
                  <a:lnTo>
                    <a:pt x="34" y="116"/>
                  </a:lnTo>
                  <a:lnTo>
                    <a:pt x="28" y="106"/>
                  </a:lnTo>
                  <a:lnTo>
                    <a:pt x="22" y="95"/>
                  </a:lnTo>
                  <a:lnTo>
                    <a:pt x="18" y="84"/>
                  </a:lnTo>
                  <a:lnTo>
                    <a:pt x="14" y="72"/>
                  </a:lnTo>
                  <a:lnTo>
                    <a:pt x="11" y="60"/>
                  </a:lnTo>
                  <a:lnTo>
                    <a:pt x="10" y="47"/>
                  </a:lnTo>
                  <a:lnTo>
                    <a:pt x="9" y="34"/>
                  </a:lnTo>
                  <a:lnTo>
                    <a:pt x="9" y="29"/>
                  </a:lnTo>
                  <a:lnTo>
                    <a:pt x="9" y="25"/>
                  </a:lnTo>
                  <a:lnTo>
                    <a:pt x="10" y="21"/>
                  </a:lnTo>
                  <a:lnTo>
                    <a:pt x="10" y="17"/>
                  </a:lnTo>
                  <a:lnTo>
                    <a:pt x="11" y="13"/>
                  </a:lnTo>
                  <a:lnTo>
                    <a:pt x="11" y="9"/>
                  </a:lnTo>
                  <a:lnTo>
                    <a:pt x="12" y="5"/>
                  </a:lnTo>
                  <a:lnTo>
                    <a:pt x="13" y="0"/>
                  </a:lnTo>
                  <a:lnTo>
                    <a:pt x="11" y="3"/>
                  </a:lnTo>
                  <a:lnTo>
                    <a:pt x="10" y="5"/>
                  </a:lnTo>
                  <a:lnTo>
                    <a:pt x="8" y="7"/>
                  </a:lnTo>
                  <a:lnTo>
                    <a:pt x="6" y="10"/>
                  </a:lnTo>
                  <a:lnTo>
                    <a:pt x="5" y="12"/>
                  </a:lnTo>
                  <a:lnTo>
                    <a:pt x="4" y="15"/>
                  </a:lnTo>
                  <a:lnTo>
                    <a:pt x="2" y="18"/>
                  </a:lnTo>
                  <a:lnTo>
                    <a:pt x="1" y="21"/>
                  </a:lnTo>
                  <a:close/>
                </a:path>
              </a:pathLst>
            </a:custGeom>
            <a:solidFill>
              <a:srgbClr val="F5C39E"/>
            </a:solidFill>
            <a:ln w="9525">
              <a:noFill/>
              <a:round/>
              <a:headEnd/>
              <a:tailEnd/>
            </a:ln>
          </p:spPr>
          <p:txBody>
            <a:bodyPr/>
            <a:lstStyle/>
            <a:p>
              <a:endParaRPr lang="zh-CN" altLang="en-US"/>
            </a:p>
          </p:txBody>
        </p:sp>
        <p:sp>
          <p:nvSpPr>
            <p:cNvPr id="296" name="Freeform 22"/>
            <p:cNvSpPr>
              <a:spLocks/>
            </p:cNvSpPr>
            <p:nvPr/>
          </p:nvSpPr>
          <p:spPr bwMode="auto">
            <a:xfrm>
              <a:off x="1139" y="2652"/>
              <a:ext cx="45" cy="30"/>
            </a:xfrm>
            <a:custGeom>
              <a:avLst/>
              <a:gdLst>
                <a:gd name="T0" fmla="*/ 0 w 225"/>
                <a:gd name="T1" fmla="*/ 0 h 176"/>
                <a:gd name="T2" fmla="*/ 0 w 225"/>
                <a:gd name="T3" fmla="*/ 0 h 176"/>
                <a:gd name="T4" fmla="*/ 0 w 225"/>
                <a:gd name="T5" fmla="*/ 0 h 176"/>
                <a:gd name="T6" fmla="*/ 0 w 225"/>
                <a:gd name="T7" fmla="*/ 0 h 176"/>
                <a:gd name="T8" fmla="*/ 0 w 225"/>
                <a:gd name="T9" fmla="*/ 0 h 176"/>
                <a:gd name="T10" fmla="*/ 0 w 225"/>
                <a:gd name="T11" fmla="*/ 0 h 176"/>
                <a:gd name="T12" fmla="*/ 0 w 225"/>
                <a:gd name="T13" fmla="*/ 0 h 176"/>
                <a:gd name="T14" fmla="*/ 0 w 225"/>
                <a:gd name="T15" fmla="*/ 0 h 176"/>
                <a:gd name="T16" fmla="*/ 0 w 225"/>
                <a:gd name="T17" fmla="*/ 0 h 176"/>
                <a:gd name="T18" fmla="*/ 0 w 225"/>
                <a:gd name="T19" fmla="*/ 0 h 176"/>
                <a:gd name="T20" fmla="*/ 0 w 225"/>
                <a:gd name="T21" fmla="*/ 0 h 176"/>
                <a:gd name="T22" fmla="*/ 0 w 225"/>
                <a:gd name="T23" fmla="*/ 0 h 176"/>
                <a:gd name="T24" fmla="*/ 0 w 225"/>
                <a:gd name="T25" fmla="*/ 0 h 176"/>
                <a:gd name="T26" fmla="*/ 0 w 225"/>
                <a:gd name="T27" fmla="*/ 0 h 176"/>
                <a:gd name="T28" fmla="*/ 0 w 225"/>
                <a:gd name="T29" fmla="*/ 0 h 176"/>
                <a:gd name="T30" fmla="*/ 0 w 225"/>
                <a:gd name="T31" fmla="*/ 0 h 176"/>
                <a:gd name="T32" fmla="*/ 0 w 225"/>
                <a:gd name="T33" fmla="*/ 0 h 176"/>
                <a:gd name="T34" fmla="*/ 0 w 225"/>
                <a:gd name="T35" fmla="*/ 0 h 176"/>
                <a:gd name="T36" fmla="*/ 0 w 225"/>
                <a:gd name="T37" fmla="*/ 0 h 176"/>
                <a:gd name="T38" fmla="*/ 0 w 225"/>
                <a:gd name="T39" fmla="*/ 0 h 176"/>
                <a:gd name="T40" fmla="*/ 0 w 225"/>
                <a:gd name="T41" fmla="*/ 0 h 176"/>
                <a:gd name="T42" fmla="*/ 0 w 225"/>
                <a:gd name="T43" fmla="*/ 0 h 176"/>
                <a:gd name="T44" fmla="*/ 0 w 225"/>
                <a:gd name="T45" fmla="*/ 0 h 176"/>
                <a:gd name="T46" fmla="*/ 0 w 225"/>
                <a:gd name="T47" fmla="*/ 0 h 176"/>
                <a:gd name="T48" fmla="*/ 0 w 225"/>
                <a:gd name="T49" fmla="*/ 0 h 176"/>
                <a:gd name="T50" fmla="*/ 0 w 225"/>
                <a:gd name="T51" fmla="*/ 0 h 176"/>
                <a:gd name="T52" fmla="*/ 0 w 225"/>
                <a:gd name="T53" fmla="*/ 0 h 176"/>
                <a:gd name="T54" fmla="*/ 0 w 225"/>
                <a:gd name="T55" fmla="*/ 0 h 176"/>
                <a:gd name="T56" fmla="*/ 0 w 225"/>
                <a:gd name="T57" fmla="*/ 0 h 176"/>
                <a:gd name="T58" fmla="*/ 0 w 225"/>
                <a:gd name="T59" fmla="*/ 0 h 176"/>
                <a:gd name="T60" fmla="*/ 0 w 225"/>
                <a:gd name="T61" fmla="*/ 0 h 176"/>
                <a:gd name="T62" fmla="*/ 0 w 225"/>
                <a:gd name="T63" fmla="*/ 0 h 176"/>
                <a:gd name="T64" fmla="*/ 0 w 225"/>
                <a:gd name="T65" fmla="*/ 0 h 176"/>
                <a:gd name="T66" fmla="*/ 0 w 225"/>
                <a:gd name="T67" fmla="*/ 0 h 176"/>
                <a:gd name="T68" fmla="*/ 0 w 225"/>
                <a:gd name="T69" fmla="*/ 0 h 176"/>
                <a:gd name="T70" fmla="*/ 0 w 225"/>
                <a:gd name="T71" fmla="*/ 0 h 176"/>
                <a:gd name="T72" fmla="*/ 0 w 225"/>
                <a:gd name="T73" fmla="*/ 0 h 176"/>
                <a:gd name="T74" fmla="*/ 0 w 225"/>
                <a:gd name="T75" fmla="*/ 0 h 176"/>
                <a:gd name="T76" fmla="*/ 0 w 225"/>
                <a:gd name="T77" fmla="*/ 0 h 176"/>
                <a:gd name="T78" fmla="*/ 0 w 225"/>
                <a:gd name="T79" fmla="*/ 0 h 176"/>
                <a:gd name="T80" fmla="*/ 0 w 225"/>
                <a:gd name="T81" fmla="*/ 0 h 176"/>
                <a:gd name="T82" fmla="*/ 0 w 225"/>
                <a:gd name="T83" fmla="*/ 0 h 176"/>
                <a:gd name="T84" fmla="*/ 0 w 225"/>
                <a:gd name="T85" fmla="*/ 0 h 176"/>
                <a:gd name="T86" fmla="*/ 0 w 225"/>
                <a:gd name="T87" fmla="*/ 0 h 176"/>
                <a:gd name="T88" fmla="*/ 0 w 225"/>
                <a:gd name="T89" fmla="*/ 0 h 176"/>
                <a:gd name="T90" fmla="*/ 0 w 225"/>
                <a:gd name="T91" fmla="*/ 0 h 176"/>
                <a:gd name="T92" fmla="*/ 0 w 225"/>
                <a:gd name="T93" fmla="*/ 0 h 176"/>
                <a:gd name="T94" fmla="*/ 0 w 225"/>
                <a:gd name="T95" fmla="*/ 0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5"/>
                <a:gd name="T145" fmla="*/ 0 h 176"/>
                <a:gd name="T146" fmla="*/ 225 w 225"/>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5" h="176">
                  <a:moveTo>
                    <a:pt x="1" y="18"/>
                  </a:moveTo>
                  <a:lnTo>
                    <a:pt x="1" y="21"/>
                  </a:lnTo>
                  <a:lnTo>
                    <a:pt x="1" y="24"/>
                  </a:lnTo>
                  <a:lnTo>
                    <a:pt x="0" y="27"/>
                  </a:lnTo>
                  <a:lnTo>
                    <a:pt x="0" y="30"/>
                  </a:lnTo>
                  <a:lnTo>
                    <a:pt x="0" y="33"/>
                  </a:lnTo>
                  <a:lnTo>
                    <a:pt x="0" y="36"/>
                  </a:lnTo>
                  <a:lnTo>
                    <a:pt x="0" y="38"/>
                  </a:lnTo>
                  <a:lnTo>
                    <a:pt x="0" y="42"/>
                  </a:lnTo>
                  <a:lnTo>
                    <a:pt x="0" y="55"/>
                  </a:lnTo>
                  <a:lnTo>
                    <a:pt x="2" y="69"/>
                  </a:lnTo>
                  <a:lnTo>
                    <a:pt x="5" y="81"/>
                  </a:lnTo>
                  <a:lnTo>
                    <a:pt x="9" y="95"/>
                  </a:lnTo>
                  <a:lnTo>
                    <a:pt x="13" y="107"/>
                  </a:lnTo>
                  <a:lnTo>
                    <a:pt x="19" y="117"/>
                  </a:lnTo>
                  <a:lnTo>
                    <a:pt x="25" y="128"/>
                  </a:lnTo>
                  <a:lnTo>
                    <a:pt x="33" y="138"/>
                  </a:lnTo>
                  <a:lnTo>
                    <a:pt x="41" y="146"/>
                  </a:lnTo>
                  <a:lnTo>
                    <a:pt x="49" y="153"/>
                  </a:lnTo>
                  <a:lnTo>
                    <a:pt x="59" y="160"/>
                  </a:lnTo>
                  <a:lnTo>
                    <a:pt x="68" y="166"/>
                  </a:lnTo>
                  <a:lnTo>
                    <a:pt x="79" y="170"/>
                  </a:lnTo>
                  <a:lnTo>
                    <a:pt x="90" y="174"/>
                  </a:lnTo>
                  <a:lnTo>
                    <a:pt x="102" y="176"/>
                  </a:lnTo>
                  <a:lnTo>
                    <a:pt x="113" y="176"/>
                  </a:lnTo>
                  <a:lnTo>
                    <a:pt x="123" y="176"/>
                  </a:lnTo>
                  <a:lnTo>
                    <a:pt x="133" y="175"/>
                  </a:lnTo>
                  <a:lnTo>
                    <a:pt x="143" y="172"/>
                  </a:lnTo>
                  <a:lnTo>
                    <a:pt x="152" y="169"/>
                  </a:lnTo>
                  <a:lnTo>
                    <a:pt x="161" y="164"/>
                  </a:lnTo>
                  <a:lnTo>
                    <a:pt x="170" y="158"/>
                  </a:lnTo>
                  <a:lnTo>
                    <a:pt x="178" y="152"/>
                  </a:lnTo>
                  <a:lnTo>
                    <a:pt x="185" y="145"/>
                  </a:lnTo>
                  <a:lnTo>
                    <a:pt x="192" y="138"/>
                  </a:lnTo>
                  <a:lnTo>
                    <a:pt x="199" y="129"/>
                  </a:lnTo>
                  <a:lnTo>
                    <a:pt x="205" y="120"/>
                  </a:lnTo>
                  <a:lnTo>
                    <a:pt x="211" y="110"/>
                  </a:lnTo>
                  <a:lnTo>
                    <a:pt x="215" y="101"/>
                  </a:lnTo>
                  <a:lnTo>
                    <a:pt x="219" y="90"/>
                  </a:lnTo>
                  <a:lnTo>
                    <a:pt x="222" y="79"/>
                  </a:lnTo>
                  <a:lnTo>
                    <a:pt x="225" y="67"/>
                  </a:lnTo>
                  <a:lnTo>
                    <a:pt x="224" y="63"/>
                  </a:lnTo>
                  <a:lnTo>
                    <a:pt x="223" y="61"/>
                  </a:lnTo>
                  <a:lnTo>
                    <a:pt x="222" y="59"/>
                  </a:lnTo>
                  <a:lnTo>
                    <a:pt x="221" y="55"/>
                  </a:lnTo>
                  <a:lnTo>
                    <a:pt x="221" y="53"/>
                  </a:lnTo>
                  <a:lnTo>
                    <a:pt x="220" y="49"/>
                  </a:lnTo>
                  <a:lnTo>
                    <a:pt x="219" y="47"/>
                  </a:lnTo>
                  <a:lnTo>
                    <a:pt x="218" y="44"/>
                  </a:lnTo>
                  <a:lnTo>
                    <a:pt x="217" y="56"/>
                  </a:lnTo>
                  <a:lnTo>
                    <a:pt x="215" y="68"/>
                  </a:lnTo>
                  <a:lnTo>
                    <a:pt x="212" y="80"/>
                  </a:lnTo>
                  <a:lnTo>
                    <a:pt x="209" y="91"/>
                  </a:lnTo>
                  <a:lnTo>
                    <a:pt x="203" y="102"/>
                  </a:lnTo>
                  <a:lnTo>
                    <a:pt x="198" y="113"/>
                  </a:lnTo>
                  <a:lnTo>
                    <a:pt x="192" y="122"/>
                  </a:lnTo>
                  <a:lnTo>
                    <a:pt x="186" y="130"/>
                  </a:lnTo>
                  <a:lnTo>
                    <a:pt x="178" y="138"/>
                  </a:lnTo>
                  <a:lnTo>
                    <a:pt x="170" y="145"/>
                  </a:lnTo>
                  <a:lnTo>
                    <a:pt x="162" y="151"/>
                  </a:lnTo>
                  <a:lnTo>
                    <a:pt x="153" y="157"/>
                  </a:lnTo>
                  <a:lnTo>
                    <a:pt x="144" y="160"/>
                  </a:lnTo>
                  <a:lnTo>
                    <a:pt x="134" y="163"/>
                  </a:lnTo>
                  <a:lnTo>
                    <a:pt x="124" y="165"/>
                  </a:lnTo>
                  <a:lnTo>
                    <a:pt x="113" y="165"/>
                  </a:lnTo>
                  <a:lnTo>
                    <a:pt x="103" y="165"/>
                  </a:lnTo>
                  <a:lnTo>
                    <a:pt x="92" y="163"/>
                  </a:lnTo>
                  <a:lnTo>
                    <a:pt x="81" y="160"/>
                  </a:lnTo>
                  <a:lnTo>
                    <a:pt x="72" y="156"/>
                  </a:lnTo>
                  <a:lnTo>
                    <a:pt x="63" y="151"/>
                  </a:lnTo>
                  <a:lnTo>
                    <a:pt x="54" y="145"/>
                  </a:lnTo>
                  <a:lnTo>
                    <a:pt x="46" y="138"/>
                  </a:lnTo>
                  <a:lnTo>
                    <a:pt x="39" y="129"/>
                  </a:lnTo>
                  <a:lnTo>
                    <a:pt x="32" y="121"/>
                  </a:lnTo>
                  <a:lnTo>
                    <a:pt x="26" y="111"/>
                  </a:lnTo>
                  <a:lnTo>
                    <a:pt x="21" y="101"/>
                  </a:lnTo>
                  <a:lnTo>
                    <a:pt x="17" y="90"/>
                  </a:lnTo>
                  <a:lnTo>
                    <a:pt x="13" y="79"/>
                  </a:lnTo>
                  <a:lnTo>
                    <a:pt x="11" y="67"/>
                  </a:lnTo>
                  <a:lnTo>
                    <a:pt x="9" y="55"/>
                  </a:lnTo>
                  <a:lnTo>
                    <a:pt x="9" y="42"/>
                  </a:lnTo>
                  <a:lnTo>
                    <a:pt x="9" y="36"/>
                  </a:lnTo>
                  <a:lnTo>
                    <a:pt x="9" y="31"/>
                  </a:lnTo>
                  <a:lnTo>
                    <a:pt x="10" y="25"/>
                  </a:lnTo>
                  <a:lnTo>
                    <a:pt x="10" y="20"/>
                  </a:lnTo>
                  <a:lnTo>
                    <a:pt x="11" y="15"/>
                  </a:lnTo>
                  <a:lnTo>
                    <a:pt x="12" y="9"/>
                  </a:lnTo>
                  <a:lnTo>
                    <a:pt x="13" y="5"/>
                  </a:lnTo>
                  <a:lnTo>
                    <a:pt x="15" y="0"/>
                  </a:lnTo>
                  <a:lnTo>
                    <a:pt x="13" y="2"/>
                  </a:lnTo>
                  <a:lnTo>
                    <a:pt x="11" y="5"/>
                  </a:lnTo>
                  <a:lnTo>
                    <a:pt x="9" y="7"/>
                  </a:lnTo>
                  <a:lnTo>
                    <a:pt x="8" y="8"/>
                  </a:lnTo>
                  <a:lnTo>
                    <a:pt x="6" y="11"/>
                  </a:lnTo>
                  <a:lnTo>
                    <a:pt x="5" y="13"/>
                  </a:lnTo>
                  <a:lnTo>
                    <a:pt x="3" y="15"/>
                  </a:lnTo>
                  <a:lnTo>
                    <a:pt x="1" y="18"/>
                  </a:lnTo>
                  <a:close/>
                </a:path>
              </a:pathLst>
            </a:custGeom>
            <a:solidFill>
              <a:srgbClr val="F5C6A0"/>
            </a:solidFill>
            <a:ln w="9525">
              <a:noFill/>
              <a:round/>
              <a:headEnd/>
              <a:tailEnd/>
            </a:ln>
          </p:spPr>
          <p:txBody>
            <a:bodyPr/>
            <a:lstStyle/>
            <a:p>
              <a:endParaRPr lang="zh-CN" altLang="en-US"/>
            </a:p>
          </p:txBody>
        </p:sp>
        <p:sp>
          <p:nvSpPr>
            <p:cNvPr id="297" name="Freeform 23"/>
            <p:cNvSpPr>
              <a:spLocks/>
            </p:cNvSpPr>
            <p:nvPr/>
          </p:nvSpPr>
          <p:spPr bwMode="auto">
            <a:xfrm>
              <a:off x="1140" y="2651"/>
              <a:ext cx="43" cy="30"/>
            </a:xfrm>
            <a:custGeom>
              <a:avLst/>
              <a:gdLst>
                <a:gd name="T0" fmla="*/ 0 w 217"/>
                <a:gd name="T1" fmla="*/ 0 h 180"/>
                <a:gd name="T2" fmla="*/ 0 w 217"/>
                <a:gd name="T3" fmla="*/ 0 h 180"/>
                <a:gd name="T4" fmla="*/ 0 w 217"/>
                <a:gd name="T5" fmla="*/ 0 h 180"/>
                <a:gd name="T6" fmla="*/ 0 w 217"/>
                <a:gd name="T7" fmla="*/ 0 h 180"/>
                <a:gd name="T8" fmla="*/ 0 w 217"/>
                <a:gd name="T9" fmla="*/ 0 h 180"/>
                <a:gd name="T10" fmla="*/ 0 w 217"/>
                <a:gd name="T11" fmla="*/ 0 h 180"/>
                <a:gd name="T12" fmla="*/ 0 w 217"/>
                <a:gd name="T13" fmla="*/ 0 h 180"/>
                <a:gd name="T14" fmla="*/ 0 w 217"/>
                <a:gd name="T15" fmla="*/ 0 h 180"/>
                <a:gd name="T16" fmla="*/ 0 w 217"/>
                <a:gd name="T17" fmla="*/ 0 h 180"/>
                <a:gd name="T18" fmla="*/ 0 w 217"/>
                <a:gd name="T19" fmla="*/ 0 h 180"/>
                <a:gd name="T20" fmla="*/ 0 w 217"/>
                <a:gd name="T21" fmla="*/ 0 h 180"/>
                <a:gd name="T22" fmla="*/ 0 w 217"/>
                <a:gd name="T23" fmla="*/ 0 h 180"/>
                <a:gd name="T24" fmla="*/ 0 w 217"/>
                <a:gd name="T25" fmla="*/ 0 h 180"/>
                <a:gd name="T26" fmla="*/ 0 w 217"/>
                <a:gd name="T27" fmla="*/ 0 h 180"/>
                <a:gd name="T28" fmla="*/ 0 w 217"/>
                <a:gd name="T29" fmla="*/ 0 h 180"/>
                <a:gd name="T30" fmla="*/ 0 w 217"/>
                <a:gd name="T31" fmla="*/ 0 h 180"/>
                <a:gd name="T32" fmla="*/ 0 w 217"/>
                <a:gd name="T33" fmla="*/ 0 h 180"/>
                <a:gd name="T34" fmla="*/ 0 w 217"/>
                <a:gd name="T35" fmla="*/ 0 h 180"/>
                <a:gd name="T36" fmla="*/ 0 w 217"/>
                <a:gd name="T37" fmla="*/ 0 h 180"/>
                <a:gd name="T38" fmla="*/ 0 w 217"/>
                <a:gd name="T39" fmla="*/ 0 h 180"/>
                <a:gd name="T40" fmla="*/ 0 w 217"/>
                <a:gd name="T41" fmla="*/ 0 h 180"/>
                <a:gd name="T42" fmla="*/ 0 w 217"/>
                <a:gd name="T43" fmla="*/ 0 h 180"/>
                <a:gd name="T44" fmla="*/ 0 w 217"/>
                <a:gd name="T45" fmla="*/ 0 h 180"/>
                <a:gd name="T46" fmla="*/ 0 w 217"/>
                <a:gd name="T47" fmla="*/ 0 h 180"/>
                <a:gd name="T48" fmla="*/ 0 w 217"/>
                <a:gd name="T49" fmla="*/ 0 h 180"/>
                <a:gd name="T50" fmla="*/ 0 w 217"/>
                <a:gd name="T51" fmla="*/ 0 h 180"/>
                <a:gd name="T52" fmla="*/ 0 w 217"/>
                <a:gd name="T53" fmla="*/ 0 h 180"/>
                <a:gd name="T54" fmla="*/ 0 w 217"/>
                <a:gd name="T55" fmla="*/ 0 h 180"/>
                <a:gd name="T56" fmla="*/ 0 w 217"/>
                <a:gd name="T57" fmla="*/ 0 h 180"/>
                <a:gd name="T58" fmla="*/ 0 w 217"/>
                <a:gd name="T59" fmla="*/ 0 h 180"/>
                <a:gd name="T60" fmla="*/ 0 w 217"/>
                <a:gd name="T61" fmla="*/ 0 h 180"/>
                <a:gd name="T62" fmla="*/ 0 w 217"/>
                <a:gd name="T63" fmla="*/ 0 h 180"/>
                <a:gd name="T64" fmla="*/ 0 w 217"/>
                <a:gd name="T65" fmla="*/ 0 h 180"/>
                <a:gd name="T66" fmla="*/ 0 w 217"/>
                <a:gd name="T67" fmla="*/ 0 h 180"/>
                <a:gd name="T68" fmla="*/ 0 w 217"/>
                <a:gd name="T69" fmla="*/ 0 h 180"/>
                <a:gd name="T70" fmla="*/ 0 w 217"/>
                <a:gd name="T71" fmla="*/ 0 h 180"/>
                <a:gd name="T72" fmla="*/ 0 w 217"/>
                <a:gd name="T73" fmla="*/ 0 h 180"/>
                <a:gd name="T74" fmla="*/ 0 w 217"/>
                <a:gd name="T75" fmla="*/ 0 h 180"/>
                <a:gd name="T76" fmla="*/ 0 w 217"/>
                <a:gd name="T77" fmla="*/ 0 h 180"/>
                <a:gd name="T78" fmla="*/ 0 w 217"/>
                <a:gd name="T79" fmla="*/ 0 h 180"/>
                <a:gd name="T80" fmla="*/ 0 w 217"/>
                <a:gd name="T81" fmla="*/ 0 h 180"/>
                <a:gd name="T82" fmla="*/ 0 w 217"/>
                <a:gd name="T83" fmla="*/ 0 h 180"/>
                <a:gd name="T84" fmla="*/ 0 w 217"/>
                <a:gd name="T85" fmla="*/ 0 h 180"/>
                <a:gd name="T86" fmla="*/ 0 w 217"/>
                <a:gd name="T87" fmla="*/ 0 h 180"/>
                <a:gd name="T88" fmla="*/ 0 w 217"/>
                <a:gd name="T89" fmla="*/ 0 h 180"/>
                <a:gd name="T90" fmla="*/ 0 w 217"/>
                <a:gd name="T91" fmla="*/ 0 h 180"/>
                <a:gd name="T92" fmla="*/ 0 w 217"/>
                <a:gd name="T93" fmla="*/ 0 h 180"/>
                <a:gd name="T94" fmla="*/ 0 w 217"/>
                <a:gd name="T95" fmla="*/ 0 h 180"/>
                <a:gd name="T96" fmla="*/ 0 w 217"/>
                <a:gd name="T97" fmla="*/ 0 h 180"/>
                <a:gd name="T98" fmla="*/ 0 w 217"/>
                <a:gd name="T99" fmla="*/ 0 h 180"/>
                <a:gd name="T100" fmla="*/ 0 w 217"/>
                <a:gd name="T101" fmla="*/ 0 h 180"/>
                <a:gd name="T102" fmla="*/ 0 w 217"/>
                <a:gd name="T103" fmla="*/ 0 h 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180"/>
                <a:gd name="T158" fmla="*/ 217 w 217"/>
                <a:gd name="T159" fmla="*/ 180 h 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180">
                  <a:moveTo>
                    <a:pt x="4" y="18"/>
                  </a:moveTo>
                  <a:lnTo>
                    <a:pt x="3" y="22"/>
                  </a:lnTo>
                  <a:lnTo>
                    <a:pt x="2" y="26"/>
                  </a:lnTo>
                  <a:lnTo>
                    <a:pt x="2" y="30"/>
                  </a:lnTo>
                  <a:lnTo>
                    <a:pt x="1" y="34"/>
                  </a:lnTo>
                  <a:lnTo>
                    <a:pt x="1" y="38"/>
                  </a:lnTo>
                  <a:lnTo>
                    <a:pt x="0" y="42"/>
                  </a:lnTo>
                  <a:lnTo>
                    <a:pt x="0" y="46"/>
                  </a:lnTo>
                  <a:lnTo>
                    <a:pt x="0" y="51"/>
                  </a:lnTo>
                  <a:lnTo>
                    <a:pt x="1" y="64"/>
                  </a:lnTo>
                  <a:lnTo>
                    <a:pt x="2" y="77"/>
                  </a:lnTo>
                  <a:lnTo>
                    <a:pt x="5" y="89"/>
                  </a:lnTo>
                  <a:lnTo>
                    <a:pt x="9" y="101"/>
                  </a:lnTo>
                  <a:lnTo>
                    <a:pt x="13" y="112"/>
                  </a:lnTo>
                  <a:lnTo>
                    <a:pt x="19" y="123"/>
                  </a:lnTo>
                  <a:lnTo>
                    <a:pt x="25" y="133"/>
                  </a:lnTo>
                  <a:lnTo>
                    <a:pt x="32" y="142"/>
                  </a:lnTo>
                  <a:lnTo>
                    <a:pt x="39" y="150"/>
                  </a:lnTo>
                  <a:lnTo>
                    <a:pt x="48" y="159"/>
                  </a:lnTo>
                  <a:lnTo>
                    <a:pt x="57" y="165"/>
                  </a:lnTo>
                  <a:lnTo>
                    <a:pt x="66" y="171"/>
                  </a:lnTo>
                  <a:lnTo>
                    <a:pt x="76" y="174"/>
                  </a:lnTo>
                  <a:lnTo>
                    <a:pt x="87" y="178"/>
                  </a:lnTo>
                  <a:lnTo>
                    <a:pt x="98" y="179"/>
                  </a:lnTo>
                  <a:lnTo>
                    <a:pt x="109" y="180"/>
                  </a:lnTo>
                  <a:lnTo>
                    <a:pt x="119" y="179"/>
                  </a:lnTo>
                  <a:lnTo>
                    <a:pt x="130" y="178"/>
                  </a:lnTo>
                  <a:lnTo>
                    <a:pt x="139" y="175"/>
                  </a:lnTo>
                  <a:lnTo>
                    <a:pt x="149" y="172"/>
                  </a:lnTo>
                  <a:lnTo>
                    <a:pt x="158" y="167"/>
                  </a:lnTo>
                  <a:lnTo>
                    <a:pt x="166" y="161"/>
                  </a:lnTo>
                  <a:lnTo>
                    <a:pt x="174" y="154"/>
                  </a:lnTo>
                  <a:lnTo>
                    <a:pt x="182" y="147"/>
                  </a:lnTo>
                  <a:lnTo>
                    <a:pt x="188" y="138"/>
                  </a:lnTo>
                  <a:lnTo>
                    <a:pt x="195" y="130"/>
                  </a:lnTo>
                  <a:lnTo>
                    <a:pt x="200" y="120"/>
                  </a:lnTo>
                  <a:lnTo>
                    <a:pt x="206" y="110"/>
                  </a:lnTo>
                  <a:lnTo>
                    <a:pt x="210" y="99"/>
                  </a:lnTo>
                  <a:lnTo>
                    <a:pt x="214" y="88"/>
                  </a:lnTo>
                  <a:lnTo>
                    <a:pt x="216" y="76"/>
                  </a:lnTo>
                  <a:lnTo>
                    <a:pt x="217" y="64"/>
                  </a:lnTo>
                  <a:lnTo>
                    <a:pt x="217" y="62"/>
                  </a:lnTo>
                  <a:lnTo>
                    <a:pt x="216" y="58"/>
                  </a:lnTo>
                  <a:lnTo>
                    <a:pt x="215" y="56"/>
                  </a:lnTo>
                  <a:lnTo>
                    <a:pt x="214" y="53"/>
                  </a:lnTo>
                  <a:lnTo>
                    <a:pt x="212" y="50"/>
                  </a:lnTo>
                  <a:lnTo>
                    <a:pt x="211" y="47"/>
                  </a:lnTo>
                  <a:lnTo>
                    <a:pt x="210" y="45"/>
                  </a:lnTo>
                  <a:lnTo>
                    <a:pt x="209" y="42"/>
                  </a:lnTo>
                  <a:lnTo>
                    <a:pt x="209" y="44"/>
                  </a:lnTo>
                  <a:lnTo>
                    <a:pt x="209" y="45"/>
                  </a:lnTo>
                  <a:lnTo>
                    <a:pt x="209" y="46"/>
                  </a:lnTo>
                  <a:lnTo>
                    <a:pt x="209" y="47"/>
                  </a:lnTo>
                  <a:lnTo>
                    <a:pt x="209" y="48"/>
                  </a:lnTo>
                  <a:lnTo>
                    <a:pt x="209" y="50"/>
                  </a:lnTo>
                  <a:lnTo>
                    <a:pt x="209" y="51"/>
                  </a:lnTo>
                  <a:lnTo>
                    <a:pt x="209" y="63"/>
                  </a:lnTo>
                  <a:lnTo>
                    <a:pt x="207" y="75"/>
                  </a:lnTo>
                  <a:lnTo>
                    <a:pt x="205" y="86"/>
                  </a:lnTo>
                  <a:lnTo>
                    <a:pt x="200" y="98"/>
                  </a:lnTo>
                  <a:lnTo>
                    <a:pt x="196" y="107"/>
                  </a:lnTo>
                  <a:lnTo>
                    <a:pt x="191" y="117"/>
                  </a:lnTo>
                  <a:lnTo>
                    <a:pt x="185" y="126"/>
                  </a:lnTo>
                  <a:lnTo>
                    <a:pt x="179" y="135"/>
                  </a:lnTo>
                  <a:lnTo>
                    <a:pt x="172" y="142"/>
                  </a:lnTo>
                  <a:lnTo>
                    <a:pt x="164" y="149"/>
                  </a:lnTo>
                  <a:lnTo>
                    <a:pt x="156" y="155"/>
                  </a:lnTo>
                  <a:lnTo>
                    <a:pt x="148" y="160"/>
                  </a:lnTo>
                  <a:lnTo>
                    <a:pt x="139" y="165"/>
                  </a:lnTo>
                  <a:lnTo>
                    <a:pt x="129" y="167"/>
                  </a:lnTo>
                  <a:lnTo>
                    <a:pt x="119" y="168"/>
                  </a:lnTo>
                  <a:lnTo>
                    <a:pt x="109" y="169"/>
                  </a:lnTo>
                  <a:lnTo>
                    <a:pt x="99" y="168"/>
                  </a:lnTo>
                  <a:lnTo>
                    <a:pt x="89" y="167"/>
                  </a:lnTo>
                  <a:lnTo>
                    <a:pt x="79" y="165"/>
                  </a:lnTo>
                  <a:lnTo>
                    <a:pt x="70" y="160"/>
                  </a:lnTo>
                  <a:lnTo>
                    <a:pt x="61" y="155"/>
                  </a:lnTo>
                  <a:lnTo>
                    <a:pt x="53" y="149"/>
                  </a:lnTo>
                  <a:lnTo>
                    <a:pt x="45" y="142"/>
                  </a:lnTo>
                  <a:lnTo>
                    <a:pt x="38" y="135"/>
                  </a:lnTo>
                  <a:lnTo>
                    <a:pt x="32" y="126"/>
                  </a:lnTo>
                  <a:lnTo>
                    <a:pt x="26" y="117"/>
                  </a:lnTo>
                  <a:lnTo>
                    <a:pt x="21" y="107"/>
                  </a:lnTo>
                  <a:lnTo>
                    <a:pt x="17" y="98"/>
                  </a:lnTo>
                  <a:lnTo>
                    <a:pt x="14" y="86"/>
                  </a:lnTo>
                  <a:lnTo>
                    <a:pt x="11" y="75"/>
                  </a:lnTo>
                  <a:lnTo>
                    <a:pt x="10" y="63"/>
                  </a:lnTo>
                  <a:lnTo>
                    <a:pt x="9" y="51"/>
                  </a:lnTo>
                  <a:lnTo>
                    <a:pt x="9" y="44"/>
                  </a:lnTo>
                  <a:lnTo>
                    <a:pt x="10" y="38"/>
                  </a:lnTo>
                  <a:lnTo>
                    <a:pt x="11" y="32"/>
                  </a:lnTo>
                  <a:lnTo>
                    <a:pt x="12" y="24"/>
                  </a:lnTo>
                  <a:lnTo>
                    <a:pt x="13" y="18"/>
                  </a:lnTo>
                  <a:lnTo>
                    <a:pt x="14" y="12"/>
                  </a:lnTo>
                  <a:lnTo>
                    <a:pt x="16" y="6"/>
                  </a:lnTo>
                  <a:lnTo>
                    <a:pt x="18" y="0"/>
                  </a:lnTo>
                  <a:lnTo>
                    <a:pt x="16" y="3"/>
                  </a:lnTo>
                  <a:lnTo>
                    <a:pt x="15" y="5"/>
                  </a:lnTo>
                  <a:lnTo>
                    <a:pt x="13" y="6"/>
                  </a:lnTo>
                  <a:lnTo>
                    <a:pt x="11" y="9"/>
                  </a:lnTo>
                  <a:lnTo>
                    <a:pt x="9" y="11"/>
                  </a:lnTo>
                  <a:lnTo>
                    <a:pt x="7" y="14"/>
                  </a:lnTo>
                  <a:lnTo>
                    <a:pt x="5" y="16"/>
                  </a:lnTo>
                  <a:lnTo>
                    <a:pt x="4" y="18"/>
                  </a:lnTo>
                  <a:close/>
                </a:path>
              </a:pathLst>
            </a:custGeom>
            <a:solidFill>
              <a:srgbClr val="F6C9A1"/>
            </a:solidFill>
            <a:ln w="9525">
              <a:noFill/>
              <a:round/>
              <a:headEnd/>
              <a:tailEnd/>
            </a:ln>
          </p:spPr>
          <p:txBody>
            <a:bodyPr/>
            <a:lstStyle/>
            <a:p>
              <a:endParaRPr lang="zh-CN" altLang="en-US"/>
            </a:p>
          </p:txBody>
        </p:sp>
        <p:sp>
          <p:nvSpPr>
            <p:cNvPr id="298" name="Freeform 24"/>
            <p:cNvSpPr>
              <a:spLocks/>
            </p:cNvSpPr>
            <p:nvPr/>
          </p:nvSpPr>
          <p:spPr bwMode="auto">
            <a:xfrm>
              <a:off x="1141" y="2650"/>
              <a:ext cx="42" cy="30"/>
            </a:xfrm>
            <a:custGeom>
              <a:avLst/>
              <a:gdLst>
                <a:gd name="T0" fmla="*/ 0 w 209"/>
                <a:gd name="T1" fmla="*/ 0 h 181"/>
                <a:gd name="T2" fmla="*/ 0 w 209"/>
                <a:gd name="T3" fmla="*/ 0 h 181"/>
                <a:gd name="T4" fmla="*/ 0 w 209"/>
                <a:gd name="T5" fmla="*/ 0 h 181"/>
                <a:gd name="T6" fmla="*/ 0 w 209"/>
                <a:gd name="T7" fmla="*/ 0 h 181"/>
                <a:gd name="T8" fmla="*/ 0 w 209"/>
                <a:gd name="T9" fmla="*/ 0 h 181"/>
                <a:gd name="T10" fmla="*/ 0 w 209"/>
                <a:gd name="T11" fmla="*/ 0 h 181"/>
                <a:gd name="T12" fmla="*/ 0 w 209"/>
                <a:gd name="T13" fmla="*/ 0 h 181"/>
                <a:gd name="T14" fmla="*/ 0 w 209"/>
                <a:gd name="T15" fmla="*/ 0 h 181"/>
                <a:gd name="T16" fmla="*/ 0 w 209"/>
                <a:gd name="T17" fmla="*/ 0 h 181"/>
                <a:gd name="T18" fmla="*/ 0 w 209"/>
                <a:gd name="T19" fmla="*/ 0 h 181"/>
                <a:gd name="T20" fmla="*/ 0 w 209"/>
                <a:gd name="T21" fmla="*/ 0 h 181"/>
                <a:gd name="T22" fmla="*/ 0 w 209"/>
                <a:gd name="T23" fmla="*/ 0 h 181"/>
                <a:gd name="T24" fmla="*/ 0 w 209"/>
                <a:gd name="T25" fmla="*/ 0 h 181"/>
                <a:gd name="T26" fmla="*/ 0 w 209"/>
                <a:gd name="T27" fmla="*/ 0 h 181"/>
                <a:gd name="T28" fmla="*/ 0 w 209"/>
                <a:gd name="T29" fmla="*/ 0 h 181"/>
                <a:gd name="T30" fmla="*/ 0 w 209"/>
                <a:gd name="T31" fmla="*/ 0 h 181"/>
                <a:gd name="T32" fmla="*/ 0 w 209"/>
                <a:gd name="T33" fmla="*/ 0 h 181"/>
                <a:gd name="T34" fmla="*/ 0 w 209"/>
                <a:gd name="T35" fmla="*/ 0 h 181"/>
                <a:gd name="T36" fmla="*/ 0 w 209"/>
                <a:gd name="T37" fmla="*/ 0 h 181"/>
                <a:gd name="T38" fmla="*/ 0 w 209"/>
                <a:gd name="T39" fmla="*/ 0 h 181"/>
                <a:gd name="T40" fmla="*/ 0 w 209"/>
                <a:gd name="T41" fmla="*/ 0 h 181"/>
                <a:gd name="T42" fmla="*/ 0 w 209"/>
                <a:gd name="T43" fmla="*/ 0 h 181"/>
                <a:gd name="T44" fmla="*/ 0 w 209"/>
                <a:gd name="T45" fmla="*/ 0 h 181"/>
                <a:gd name="T46" fmla="*/ 0 w 209"/>
                <a:gd name="T47" fmla="*/ 0 h 181"/>
                <a:gd name="T48" fmla="*/ 0 w 209"/>
                <a:gd name="T49" fmla="*/ 0 h 181"/>
                <a:gd name="T50" fmla="*/ 0 w 209"/>
                <a:gd name="T51" fmla="*/ 0 h 181"/>
                <a:gd name="T52" fmla="*/ 0 w 209"/>
                <a:gd name="T53" fmla="*/ 0 h 181"/>
                <a:gd name="T54" fmla="*/ 0 w 209"/>
                <a:gd name="T55" fmla="*/ 0 h 181"/>
                <a:gd name="T56" fmla="*/ 0 w 209"/>
                <a:gd name="T57" fmla="*/ 0 h 181"/>
                <a:gd name="T58" fmla="*/ 0 w 209"/>
                <a:gd name="T59" fmla="*/ 0 h 181"/>
                <a:gd name="T60" fmla="*/ 0 w 209"/>
                <a:gd name="T61" fmla="*/ 0 h 181"/>
                <a:gd name="T62" fmla="*/ 0 w 209"/>
                <a:gd name="T63" fmla="*/ 0 h 181"/>
                <a:gd name="T64" fmla="*/ 0 w 209"/>
                <a:gd name="T65" fmla="*/ 0 h 181"/>
                <a:gd name="T66" fmla="*/ 0 w 209"/>
                <a:gd name="T67" fmla="*/ 0 h 181"/>
                <a:gd name="T68" fmla="*/ 0 w 209"/>
                <a:gd name="T69" fmla="*/ 0 h 181"/>
                <a:gd name="T70" fmla="*/ 0 w 209"/>
                <a:gd name="T71" fmla="*/ 0 h 181"/>
                <a:gd name="T72" fmla="*/ 0 w 209"/>
                <a:gd name="T73" fmla="*/ 0 h 181"/>
                <a:gd name="T74" fmla="*/ 0 w 209"/>
                <a:gd name="T75" fmla="*/ 0 h 181"/>
                <a:gd name="T76" fmla="*/ 0 w 209"/>
                <a:gd name="T77" fmla="*/ 0 h 181"/>
                <a:gd name="T78" fmla="*/ 0 w 209"/>
                <a:gd name="T79" fmla="*/ 0 h 181"/>
                <a:gd name="T80" fmla="*/ 0 w 209"/>
                <a:gd name="T81" fmla="*/ 0 h 181"/>
                <a:gd name="T82" fmla="*/ 0 w 209"/>
                <a:gd name="T83" fmla="*/ 0 h 181"/>
                <a:gd name="T84" fmla="*/ 0 w 209"/>
                <a:gd name="T85" fmla="*/ 0 h 181"/>
                <a:gd name="T86" fmla="*/ 0 w 209"/>
                <a:gd name="T87" fmla="*/ 0 h 181"/>
                <a:gd name="T88" fmla="*/ 0 w 209"/>
                <a:gd name="T89" fmla="*/ 0 h 181"/>
                <a:gd name="T90" fmla="*/ 0 w 209"/>
                <a:gd name="T91" fmla="*/ 0 h 181"/>
                <a:gd name="T92" fmla="*/ 0 w 209"/>
                <a:gd name="T93" fmla="*/ 0 h 181"/>
                <a:gd name="T94" fmla="*/ 0 w 209"/>
                <a:gd name="T95" fmla="*/ 0 h 181"/>
                <a:gd name="T96" fmla="*/ 0 w 209"/>
                <a:gd name="T97" fmla="*/ 0 h 181"/>
                <a:gd name="T98" fmla="*/ 0 w 209"/>
                <a:gd name="T99" fmla="*/ 0 h 181"/>
                <a:gd name="T100" fmla="*/ 0 w 209"/>
                <a:gd name="T101" fmla="*/ 0 h 181"/>
                <a:gd name="T102" fmla="*/ 0 w 209"/>
                <a:gd name="T103" fmla="*/ 0 h 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09"/>
                <a:gd name="T157" fmla="*/ 0 h 181"/>
                <a:gd name="T158" fmla="*/ 209 w 209"/>
                <a:gd name="T159" fmla="*/ 181 h 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09" h="181">
                  <a:moveTo>
                    <a:pt x="6" y="16"/>
                  </a:moveTo>
                  <a:lnTo>
                    <a:pt x="4" y="21"/>
                  </a:lnTo>
                  <a:lnTo>
                    <a:pt x="3" y="25"/>
                  </a:lnTo>
                  <a:lnTo>
                    <a:pt x="2" y="31"/>
                  </a:lnTo>
                  <a:lnTo>
                    <a:pt x="1" y="36"/>
                  </a:lnTo>
                  <a:lnTo>
                    <a:pt x="1" y="41"/>
                  </a:lnTo>
                  <a:lnTo>
                    <a:pt x="0" y="47"/>
                  </a:lnTo>
                  <a:lnTo>
                    <a:pt x="0" y="52"/>
                  </a:lnTo>
                  <a:lnTo>
                    <a:pt x="0" y="58"/>
                  </a:lnTo>
                  <a:lnTo>
                    <a:pt x="0" y="71"/>
                  </a:lnTo>
                  <a:lnTo>
                    <a:pt x="2" y="83"/>
                  </a:lnTo>
                  <a:lnTo>
                    <a:pt x="4" y="95"/>
                  </a:lnTo>
                  <a:lnTo>
                    <a:pt x="8" y="106"/>
                  </a:lnTo>
                  <a:lnTo>
                    <a:pt x="12" y="117"/>
                  </a:lnTo>
                  <a:lnTo>
                    <a:pt x="17" y="127"/>
                  </a:lnTo>
                  <a:lnTo>
                    <a:pt x="23" y="137"/>
                  </a:lnTo>
                  <a:lnTo>
                    <a:pt x="30" y="145"/>
                  </a:lnTo>
                  <a:lnTo>
                    <a:pt x="37" y="154"/>
                  </a:lnTo>
                  <a:lnTo>
                    <a:pt x="45" y="161"/>
                  </a:lnTo>
                  <a:lnTo>
                    <a:pt x="54" y="167"/>
                  </a:lnTo>
                  <a:lnTo>
                    <a:pt x="63" y="172"/>
                  </a:lnTo>
                  <a:lnTo>
                    <a:pt x="72" y="176"/>
                  </a:lnTo>
                  <a:lnTo>
                    <a:pt x="83" y="179"/>
                  </a:lnTo>
                  <a:lnTo>
                    <a:pt x="94" y="181"/>
                  </a:lnTo>
                  <a:lnTo>
                    <a:pt x="104" y="181"/>
                  </a:lnTo>
                  <a:lnTo>
                    <a:pt x="115" y="181"/>
                  </a:lnTo>
                  <a:lnTo>
                    <a:pt x="125" y="179"/>
                  </a:lnTo>
                  <a:lnTo>
                    <a:pt x="135" y="176"/>
                  </a:lnTo>
                  <a:lnTo>
                    <a:pt x="144" y="173"/>
                  </a:lnTo>
                  <a:lnTo>
                    <a:pt x="153" y="167"/>
                  </a:lnTo>
                  <a:lnTo>
                    <a:pt x="161" y="161"/>
                  </a:lnTo>
                  <a:lnTo>
                    <a:pt x="169" y="154"/>
                  </a:lnTo>
                  <a:lnTo>
                    <a:pt x="177" y="146"/>
                  </a:lnTo>
                  <a:lnTo>
                    <a:pt x="183" y="138"/>
                  </a:lnTo>
                  <a:lnTo>
                    <a:pt x="189" y="129"/>
                  </a:lnTo>
                  <a:lnTo>
                    <a:pt x="194" y="118"/>
                  </a:lnTo>
                  <a:lnTo>
                    <a:pt x="200" y="107"/>
                  </a:lnTo>
                  <a:lnTo>
                    <a:pt x="203" y="96"/>
                  </a:lnTo>
                  <a:lnTo>
                    <a:pt x="206" y="84"/>
                  </a:lnTo>
                  <a:lnTo>
                    <a:pt x="208" y="72"/>
                  </a:lnTo>
                  <a:lnTo>
                    <a:pt x="209" y="60"/>
                  </a:lnTo>
                  <a:lnTo>
                    <a:pt x="207" y="57"/>
                  </a:lnTo>
                  <a:lnTo>
                    <a:pt x="206" y="54"/>
                  </a:lnTo>
                  <a:lnTo>
                    <a:pt x="205" y="52"/>
                  </a:lnTo>
                  <a:lnTo>
                    <a:pt x="204" y="49"/>
                  </a:lnTo>
                  <a:lnTo>
                    <a:pt x="202" y="46"/>
                  </a:lnTo>
                  <a:lnTo>
                    <a:pt x="201" y="43"/>
                  </a:lnTo>
                  <a:lnTo>
                    <a:pt x="200" y="41"/>
                  </a:lnTo>
                  <a:lnTo>
                    <a:pt x="197" y="39"/>
                  </a:lnTo>
                  <a:lnTo>
                    <a:pt x="197" y="41"/>
                  </a:lnTo>
                  <a:lnTo>
                    <a:pt x="198" y="43"/>
                  </a:lnTo>
                  <a:lnTo>
                    <a:pt x="198" y="46"/>
                  </a:lnTo>
                  <a:lnTo>
                    <a:pt x="198" y="48"/>
                  </a:lnTo>
                  <a:lnTo>
                    <a:pt x="198" y="51"/>
                  </a:lnTo>
                  <a:lnTo>
                    <a:pt x="198" y="53"/>
                  </a:lnTo>
                  <a:lnTo>
                    <a:pt x="200" y="55"/>
                  </a:lnTo>
                  <a:lnTo>
                    <a:pt x="200" y="58"/>
                  </a:lnTo>
                  <a:lnTo>
                    <a:pt x="198" y="70"/>
                  </a:lnTo>
                  <a:lnTo>
                    <a:pt x="197" y="81"/>
                  </a:lnTo>
                  <a:lnTo>
                    <a:pt x="194" y="91"/>
                  </a:lnTo>
                  <a:lnTo>
                    <a:pt x="191" y="102"/>
                  </a:lnTo>
                  <a:lnTo>
                    <a:pt x="187" y="112"/>
                  </a:lnTo>
                  <a:lnTo>
                    <a:pt x="182" y="121"/>
                  </a:lnTo>
                  <a:lnTo>
                    <a:pt x="177" y="130"/>
                  </a:lnTo>
                  <a:lnTo>
                    <a:pt x="171" y="138"/>
                  </a:lnTo>
                  <a:lnTo>
                    <a:pt x="164" y="145"/>
                  </a:lnTo>
                  <a:lnTo>
                    <a:pt x="157" y="151"/>
                  </a:lnTo>
                  <a:lnTo>
                    <a:pt x="149" y="157"/>
                  </a:lnTo>
                  <a:lnTo>
                    <a:pt x="141" y="162"/>
                  </a:lnTo>
                  <a:lnTo>
                    <a:pt x="132" y="166"/>
                  </a:lnTo>
                  <a:lnTo>
                    <a:pt x="123" y="169"/>
                  </a:lnTo>
                  <a:lnTo>
                    <a:pt x="114" y="170"/>
                  </a:lnTo>
                  <a:lnTo>
                    <a:pt x="104" y="170"/>
                  </a:lnTo>
                  <a:lnTo>
                    <a:pt x="94" y="170"/>
                  </a:lnTo>
                  <a:lnTo>
                    <a:pt x="85" y="169"/>
                  </a:lnTo>
                  <a:lnTo>
                    <a:pt x="76" y="166"/>
                  </a:lnTo>
                  <a:lnTo>
                    <a:pt x="66" y="162"/>
                  </a:lnTo>
                  <a:lnTo>
                    <a:pt x="58" y="157"/>
                  </a:lnTo>
                  <a:lnTo>
                    <a:pt x="50" y="151"/>
                  </a:lnTo>
                  <a:lnTo>
                    <a:pt x="43" y="145"/>
                  </a:lnTo>
                  <a:lnTo>
                    <a:pt x="36" y="138"/>
                  </a:lnTo>
                  <a:lnTo>
                    <a:pt x="30" y="130"/>
                  </a:lnTo>
                  <a:lnTo>
                    <a:pt x="25" y="121"/>
                  </a:lnTo>
                  <a:lnTo>
                    <a:pt x="20" y="112"/>
                  </a:lnTo>
                  <a:lnTo>
                    <a:pt x="16" y="102"/>
                  </a:lnTo>
                  <a:lnTo>
                    <a:pt x="13" y="91"/>
                  </a:lnTo>
                  <a:lnTo>
                    <a:pt x="11" y="81"/>
                  </a:lnTo>
                  <a:lnTo>
                    <a:pt x="9" y="70"/>
                  </a:lnTo>
                  <a:lnTo>
                    <a:pt x="9" y="58"/>
                  </a:lnTo>
                  <a:lnTo>
                    <a:pt x="9" y="49"/>
                  </a:lnTo>
                  <a:lnTo>
                    <a:pt x="10" y="42"/>
                  </a:lnTo>
                  <a:lnTo>
                    <a:pt x="11" y="35"/>
                  </a:lnTo>
                  <a:lnTo>
                    <a:pt x="12" y="28"/>
                  </a:lnTo>
                  <a:lnTo>
                    <a:pt x="14" y="21"/>
                  </a:lnTo>
                  <a:lnTo>
                    <a:pt x="16" y="13"/>
                  </a:lnTo>
                  <a:lnTo>
                    <a:pt x="19" y="6"/>
                  </a:lnTo>
                  <a:lnTo>
                    <a:pt x="22" y="0"/>
                  </a:lnTo>
                  <a:lnTo>
                    <a:pt x="20" y="1"/>
                  </a:lnTo>
                  <a:lnTo>
                    <a:pt x="18" y="4"/>
                  </a:lnTo>
                  <a:lnTo>
                    <a:pt x="16" y="6"/>
                  </a:lnTo>
                  <a:lnTo>
                    <a:pt x="14" y="7"/>
                  </a:lnTo>
                  <a:lnTo>
                    <a:pt x="12" y="10"/>
                  </a:lnTo>
                  <a:lnTo>
                    <a:pt x="10" y="12"/>
                  </a:lnTo>
                  <a:lnTo>
                    <a:pt x="8" y="13"/>
                  </a:lnTo>
                  <a:lnTo>
                    <a:pt x="6" y="16"/>
                  </a:lnTo>
                  <a:close/>
                </a:path>
              </a:pathLst>
            </a:custGeom>
            <a:solidFill>
              <a:srgbClr val="F6CBA4"/>
            </a:solidFill>
            <a:ln w="9525">
              <a:noFill/>
              <a:round/>
              <a:headEnd/>
              <a:tailEnd/>
            </a:ln>
          </p:spPr>
          <p:txBody>
            <a:bodyPr/>
            <a:lstStyle/>
            <a:p>
              <a:endParaRPr lang="zh-CN" altLang="en-US"/>
            </a:p>
          </p:txBody>
        </p:sp>
        <p:sp>
          <p:nvSpPr>
            <p:cNvPr id="299" name="Freeform 25"/>
            <p:cNvSpPr>
              <a:spLocks/>
            </p:cNvSpPr>
            <p:nvPr/>
          </p:nvSpPr>
          <p:spPr bwMode="auto">
            <a:xfrm>
              <a:off x="1142" y="2649"/>
              <a:ext cx="40" cy="30"/>
            </a:xfrm>
            <a:custGeom>
              <a:avLst/>
              <a:gdLst>
                <a:gd name="T0" fmla="*/ 0 w 200"/>
                <a:gd name="T1" fmla="*/ 0 h 183"/>
                <a:gd name="T2" fmla="*/ 0 w 200"/>
                <a:gd name="T3" fmla="*/ 0 h 183"/>
                <a:gd name="T4" fmla="*/ 0 w 200"/>
                <a:gd name="T5" fmla="*/ 0 h 183"/>
                <a:gd name="T6" fmla="*/ 0 w 200"/>
                <a:gd name="T7" fmla="*/ 0 h 183"/>
                <a:gd name="T8" fmla="*/ 0 w 200"/>
                <a:gd name="T9" fmla="*/ 0 h 183"/>
                <a:gd name="T10" fmla="*/ 0 w 200"/>
                <a:gd name="T11" fmla="*/ 0 h 183"/>
                <a:gd name="T12" fmla="*/ 0 w 200"/>
                <a:gd name="T13" fmla="*/ 0 h 183"/>
                <a:gd name="T14" fmla="*/ 0 w 200"/>
                <a:gd name="T15" fmla="*/ 0 h 183"/>
                <a:gd name="T16" fmla="*/ 0 w 200"/>
                <a:gd name="T17" fmla="*/ 0 h 183"/>
                <a:gd name="T18" fmla="*/ 0 w 200"/>
                <a:gd name="T19" fmla="*/ 0 h 183"/>
                <a:gd name="T20" fmla="*/ 0 w 200"/>
                <a:gd name="T21" fmla="*/ 0 h 183"/>
                <a:gd name="T22" fmla="*/ 0 w 200"/>
                <a:gd name="T23" fmla="*/ 0 h 183"/>
                <a:gd name="T24" fmla="*/ 0 w 200"/>
                <a:gd name="T25" fmla="*/ 0 h 183"/>
                <a:gd name="T26" fmla="*/ 0 w 200"/>
                <a:gd name="T27" fmla="*/ 0 h 183"/>
                <a:gd name="T28" fmla="*/ 0 w 200"/>
                <a:gd name="T29" fmla="*/ 0 h 183"/>
                <a:gd name="T30" fmla="*/ 0 w 200"/>
                <a:gd name="T31" fmla="*/ 0 h 183"/>
                <a:gd name="T32" fmla="*/ 0 w 200"/>
                <a:gd name="T33" fmla="*/ 0 h 183"/>
                <a:gd name="T34" fmla="*/ 0 w 200"/>
                <a:gd name="T35" fmla="*/ 0 h 183"/>
                <a:gd name="T36" fmla="*/ 0 w 200"/>
                <a:gd name="T37" fmla="*/ 0 h 183"/>
                <a:gd name="T38" fmla="*/ 0 w 200"/>
                <a:gd name="T39" fmla="*/ 0 h 183"/>
                <a:gd name="T40" fmla="*/ 0 w 200"/>
                <a:gd name="T41" fmla="*/ 0 h 183"/>
                <a:gd name="T42" fmla="*/ 0 w 200"/>
                <a:gd name="T43" fmla="*/ 0 h 183"/>
                <a:gd name="T44" fmla="*/ 0 w 200"/>
                <a:gd name="T45" fmla="*/ 0 h 183"/>
                <a:gd name="T46" fmla="*/ 0 w 200"/>
                <a:gd name="T47" fmla="*/ 0 h 183"/>
                <a:gd name="T48" fmla="*/ 0 w 200"/>
                <a:gd name="T49" fmla="*/ 0 h 183"/>
                <a:gd name="T50" fmla="*/ 0 w 200"/>
                <a:gd name="T51" fmla="*/ 0 h 183"/>
                <a:gd name="T52" fmla="*/ 0 w 200"/>
                <a:gd name="T53" fmla="*/ 0 h 183"/>
                <a:gd name="T54" fmla="*/ 0 w 200"/>
                <a:gd name="T55" fmla="*/ 0 h 183"/>
                <a:gd name="T56" fmla="*/ 0 w 200"/>
                <a:gd name="T57" fmla="*/ 0 h 183"/>
                <a:gd name="T58" fmla="*/ 0 w 200"/>
                <a:gd name="T59" fmla="*/ 0 h 183"/>
                <a:gd name="T60" fmla="*/ 0 w 200"/>
                <a:gd name="T61" fmla="*/ 0 h 183"/>
                <a:gd name="T62" fmla="*/ 0 w 200"/>
                <a:gd name="T63" fmla="*/ 0 h 183"/>
                <a:gd name="T64" fmla="*/ 0 w 200"/>
                <a:gd name="T65" fmla="*/ 0 h 183"/>
                <a:gd name="T66" fmla="*/ 0 w 200"/>
                <a:gd name="T67" fmla="*/ 0 h 183"/>
                <a:gd name="T68" fmla="*/ 0 w 200"/>
                <a:gd name="T69" fmla="*/ 0 h 183"/>
                <a:gd name="T70" fmla="*/ 0 w 200"/>
                <a:gd name="T71" fmla="*/ 0 h 183"/>
                <a:gd name="T72" fmla="*/ 0 w 200"/>
                <a:gd name="T73" fmla="*/ 0 h 183"/>
                <a:gd name="T74" fmla="*/ 0 w 200"/>
                <a:gd name="T75" fmla="*/ 0 h 183"/>
                <a:gd name="T76" fmla="*/ 0 w 200"/>
                <a:gd name="T77" fmla="*/ 0 h 183"/>
                <a:gd name="T78" fmla="*/ 0 w 200"/>
                <a:gd name="T79" fmla="*/ 0 h 183"/>
                <a:gd name="T80" fmla="*/ 0 w 200"/>
                <a:gd name="T81" fmla="*/ 0 h 183"/>
                <a:gd name="T82" fmla="*/ 0 w 200"/>
                <a:gd name="T83" fmla="*/ 0 h 183"/>
                <a:gd name="T84" fmla="*/ 0 w 200"/>
                <a:gd name="T85" fmla="*/ 0 h 183"/>
                <a:gd name="T86" fmla="*/ 0 w 200"/>
                <a:gd name="T87" fmla="*/ 0 h 183"/>
                <a:gd name="T88" fmla="*/ 0 w 200"/>
                <a:gd name="T89" fmla="*/ 0 h 183"/>
                <a:gd name="T90" fmla="*/ 0 w 200"/>
                <a:gd name="T91" fmla="*/ 0 h 183"/>
                <a:gd name="T92" fmla="*/ 0 w 200"/>
                <a:gd name="T93" fmla="*/ 0 h 183"/>
                <a:gd name="T94" fmla="*/ 0 w 200"/>
                <a:gd name="T95" fmla="*/ 0 h 183"/>
                <a:gd name="T96" fmla="*/ 0 w 200"/>
                <a:gd name="T97" fmla="*/ 0 h 183"/>
                <a:gd name="T98" fmla="*/ 0 w 200"/>
                <a:gd name="T99" fmla="*/ 0 h 183"/>
                <a:gd name="T100" fmla="*/ 0 w 200"/>
                <a:gd name="T101" fmla="*/ 0 h 183"/>
                <a:gd name="T102" fmla="*/ 0 w 200"/>
                <a:gd name="T103" fmla="*/ 0 h 183"/>
                <a:gd name="T104" fmla="*/ 0 w 200"/>
                <a:gd name="T105" fmla="*/ 0 h 183"/>
                <a:gd name="T106" fmla="*/ 0 w 200"/>
                <a:gd name="T107" fmla="*/ 0 h 183"/>
                <a:gd name="T108" fmla="*/ 0 w 200"/>
                <a:gd name="T109" fmla="*/ 0 h 183"/>
                <a:gd name="T110" fmla="*/ 0 w 200"/>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0"/>
                <a:gd name="T169" fmla="*/ 0 h 183"/>
                <a:gd name="T170" fmla="*/ 200 w 200"/>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0" h="183">
                  <a:moveTo>
                    <a:pt x="200" y="65"/>
                  </a:moveTo>
                  <a:lnTo>
                    <a:pt x="200" y="64"/>
                  </a:lnTo>
                  <a:lnTo>
                    <a:pt x="200" y="62"/>
                  </a:lnTo>
                  <a:lnTo>
                    <a:pt x="200" y="61"/>
                  </a:lnTo>
                  <a:lnTo>
                    <a:pt x="200" y="60"/>
                  </a:lnTo>
                  <a:lnTo>
                    <a:pt x="200" y="59"/>
                  </a:lnTo>
                  <a:lnTo>
                    <a:pt x="200" y="58"/>
                  </a:lnTo>
                  <a:lnTo>
                    <a:pt x="200" y="56"/>
                  </a:lnTo>
                  <a:lnTo>
                    <a:pt x="198" y="53"/>
                  </a:lnTo>
                  <a:lnTo>
                    <a:pt x="197" y="50"/>
                  </a:lnTo>
                  <a:lnTo>
                    <a:pt x="196" y="48"/>
                  </a:lnTo>
                  <a:lnTo>
                    <a:pt x="193" y="46"/>
                  </a:lnTo>
                  <a:lnTo>
                    <a:pt x="192" y="42"/>
                  </a:lnTo>
                  <a:lnTo>
                    <a:pt x="190" y="40"/>
                  </a:lnTo>
                  <a:lnTo>
                    <a:pt x="188" y="37"/>
                  </a:lnTo>
                  <a:lnTo>
                    <a:pt x="187" y="35"/>
                  </a:lnTo>
                  <a:lnTo>
                    <a:pt x="187" y="38"/>
                  </a:lnTo>
                  <a:lnTo>
                    <a:pt x="188" y="42"/>
                  </a:lnTo>
                  <a:lnTo>
                    <a:pt x="189" y="46"/>
                  </a:lnTo>
                  <a:lnTo>
                    <a:pt x="189" y="49"/>
                  </a:lnTo>
                  <a:lnTo>
                    <a:pt x="190" y="53"/>
                  </a:lnTo>
                  <a:lnTo>
                    <a:pt x="190" y="58"/>
                  </a:lnTo>
                  <a:lnTo>
                    <a:pt x="190" y="61"/>
                  </a:lnTo>
                  <a:lnTo>
                    <a:pt x="190" y="65"/>
                  </a:lnTo>
                  <a:lnTo>
                    <a:pt x="190" y="76"/>
                  </a:lnTo>
                  <a:lnTo>
                    <a:pt x="188" y="86"/>
                  </a:lnTo>
                  <a:lnTo>
                    <a:pt x="186" y="97"/>
                  </a:lnTo>
                  <a:lnTo>
                    <a:pt x="183" y="107"/>
                  </a:lnTo>
                  <a:lnTo>
                    <a:pt x="179" y="116"/>
                  </a:lnTo>
                  <a:lnTo>
                    <a:pt x="175" y="125"/>
                  </a:lnTo>
                  <a:lnTo>
                    <a:pt x="169" y="133"/>
                  </a:lnTo>
                  <a:lnTo>
                    <a:pt x="164" y="142"/>
                  </a:lnTo>
                  <a:lnTo>
                    <a:pt x="157" y="147"/>
                  </a:lnTo>
                  <a:lnTo>
                    <a:pt x="150" y="155"/>
                  </a:lnTo>
                  <a:lnTo>
                    <a:pt x="143" y="159"/>
                  </a:lnTo>
                  <a:lnTo>
                    <a:pt x="135" y="164"/>
                  </a:lnTo>
                  <a:lnTo>
                    <a:pt x="127" y="168"/>
                  </a:lnTo>
                  <a:lnTo>
                    <a:pt x="118" y="170"/>
                  </a:lnTo>
                  <a:lnTo>
                    <a:pt x="109" y="173"/>
                  </a:lnTo>
                  <a:lnTo>
                    <a:pt x="100" y="173"/>
                  </a:lnTo>
                  <a:lnTo>
                    <a:pt x="91" y="173"/>
                  </a:lnTo>
                  <a:lnTo>
                    <a:pt x="82" y="170"/>
                  </a:lnTo>
                  <a:lnTo>
                    <a:pt x="73" y="168"/>
                  </a:lnTo>
                  <a:lnTo>
                    <a:pt x="64" y="164"/>
                  </a:lnTo>
                  <a:lnTo>
                    <a:pt x="56" y="159"/>
                  </a:lnTo>
                  <a:lnTo>
                    <a:pt x="49" y="155"/>
                  </a:lnTo>
                  <a:lnTo>
                    <a:pt x="42" y="147"/>
                  </a:lnTo>
                  <a:lnTo>
                    <a:pt x="36" y="142"/>
                  </a:lnTo>
                  <a:lnTo>
                    <a:pt x="30" y="133"/>
                  </a:lnTo>
                  <a:lnTo>
                    <a:pt x="25" y="125"/>
                  </a:lnTo>
                  <a:lnTo>
                    <a:pt x="20" y="116"/>
                  </a:lnTo>
                  <a:lnTo>
                    <a:pt x="16" y="107"/>
                  </a:lnTo>
                  <a:lnTo>
                    <a:pt x="13" y="97"/>
                  </a:lnTo>
                  <a:lnTo>
                    <a:pt x="11" y="86"/>
                  </a:lnTo>
                  <a:lnTo>
                    <a:pt x="10" y="76"/>
                  </a:lnTo>
                  <a:lnTo>
                    <a:pt x="9" y="65"/>
                  </a:lnTo>
                  <a:lnTo>
                    <a:pt x="9" y="55"/>
                  </a:lnTo>
                  <a:lnTo>
                    <a:pt x="10" y="47"/>
                  </a:lnTo>
                  <a:lnTo>
                    <a:pt x="12" y="38"/>
                  </a:lnTo>
                  <a:lnTo>
                    <a:pt x="14" y="30"/>
                  </a:lnTo>
                  <a:lnTo>
                    <a:pt x="16" y="22"/>
                  </a:lnTo>
                  <a:lnTo>
                    <a:pt x="20" y="14"/>
                  </a:lnTo>
                  <a:lnTo>
                    <a:pt x="23" y="7"/>
                  </a:lnTo>
                  <a:lnTo>
                    <a:pt x="27" y="0"/>
                  </a:lnTo>
                  <a:lnTo>
                    <a:pt x="25" y="1"/>
                  </a:lnTo>
                  <a:lnTo>
                    <a:pt x="22" y="4"/>
                  </a:lnTo>
                  <a:lnTo>
                    <a:pt x="20" y="5"/>
                  </a:lnTo>
                  <a:lnTo>
                    <a:pt x="18" y="7"/>
                  </a:lnTo>
                  <a:lnTo>
                    <a:pt x="16" y="8"/>
                  </a:lnTo>
                  <a:lnTo>
                    <a:pt x="14" y="11"/>
                  </a:lnTo>
                  <a:lnTo>
                    <a:pt x="11" y="13"/>
                  </a:lnTo>
                  <a:lnTo>
                    <a:pt x="9" y="14"/>
                  </a:lnTo>
                  <a:lnTo>
                    <a:pt x="7" y="20"/>
                  </a:lnTo>
                  <a:lnTo>
                    <a:pt x="5" y="26"/>
                  </a:lnTo>
                  <a:lnTo>
                    <a:pt x="4" y="32"/>
                  </a:lnTo>
                  <a:lnTo>
                    <a:pt x="3" y="38"/>
                  </a:lnTo>
                  <a:lnTo>
                    <a:pt x="2" y="46"/>
                  </a:lnTo>
                  <a:lnTo>
                    <a:pt x="1" y="52"/>
                  </a:lnTo>
                  <a:lnTo>
                    <a:pt x="0" y="58"/>
                  </a:lnTo>
                  <a:lnTo>
                    <a:pt x="0" y="65"/>
                  </a:lnTo>
                  <a:lnTo>
                    <a:pt x="1" y="77"/>
                  </a:lnTo>
                  <a:lnTo>
                    <a:pt x="2" y="89"/>
                  </a:lnTo>
                  <a:lnTo>
                    <a:pt x="5" y="100"/>
                  </a:lnTo>
                  <a:lnTo>
                    <a:pt x="8" y="112"/>
                  </a:lnTo>
                  <a:lnTo>
                    <a:pt x="12" y="121"/>
                  </a:lnTo>
                  <a:lnTo>
                    <a:pt x="17" y="131"/>
                  </a:lnTo>
                  <a:lnTo>
                    <a:pt x="23" y="140"/>
                  </a:lnTo>
                  <a:lnTo>
                    <a:pt x="29" y="149"/>
                  </a:lnTo>
                  <a:lnTo>
                    <a:pt x="36" y="156"/>
                  </a:lnTo>
                  <a:lnTo>
                    <a:pt x="44" y="163"/>
                  </a:lnTo>
                  <a:lnTo>
                    <a:pt x="52" y="169"/>
                  </a:lnTo>
                  <a:lnTo>
                    <a:pt x="61" y="174"/>
                  </a:lnTo>
                  <a:lnTo>
                    <a:pt x="70" y="179"/>
                  </a:lnTo>
                  <a:lnTo>
                    <a:pt x="80" y="181"/>
                  </a:lnTo>
                  <a:lnTo>
                    <a:pt x="90" y="182"/>
                  </a:lnTo>
                  <a:lnTo>
                    <a:pt x="100" y="183"/>
                  </a:lnTo>
                  <a:lnTo>
                    <a:pt x="110" y="182"/>
                  </a:lnTo>
                  <a:lnTo>
                    <a:pt x="120" y="181"/>
                  </a:lnTo>
                  <a:lnTo>
                    <a:pt x="130" y="179"/>
                  </a:lnTo>
                  <a:lnTo>
                    <a:pt x="139" y="174"/>
                  </a:lnTo>
                  <a:lnTo>
                    <a:pt x="147" y="169"/>
                  </a:lnTo>
                  <a:lnTo>
                    <a:pt x="155" y="163"/>
                  </a:lnTo>
                  <a:lnTo>
                    <a:pt x="163" y="156"/>
                  </a:lnTo>
                  <a:lnTo>
                    <a:pt x="170" y="149"/>
                  </a:lnTo>
                  <a:lnTo>
                    <a:pt x="176" y="140"/>
                  </a:lnTo>
                  <a:lnTo>
                    <a:pt x="182" y="131"/>
                  </a:lnTo>
                  <a:lnTo>
                    <a:pt x="187" y="121"/>
                  </a:lnTo>
                  <a:lnTo>
                    <a:pt x="191" y="112"/>
                  </a:lnTo>
                  <a:lnTo>
                    <a:pt x="196" y="100"/>
                  </a:lnTo>
                  <a:lnTo>
                    <a:pt x="198" y="89"/>
                  </a:lnTo>
                  <a:lnTo>
                    <a:pt x="200" y="77"/>
                  </a:lnTo>
                  <a:lnTo>
                    <a:pt x="200" y="65"/>
                  </a:lnTo>
                  <a:close/>
                </a:path>
              </a:pathLst>
            </a:custGeom>
            <a:solidFill>
              <a:srgbClr val="F6CBA4"/>
            </a:solidFill>
            <a:ln w="9525">
              <a:noFill/>
              <a:round/>
              <a:headEnd/>
              <a:tailEnd/>
            </a:ln>
          </p:spPr>
          <p:txBody>
            <a:bodyPr/>
            <a:lstStyle/>
            <a:p>
              <a:endParaRPr lang="zh-CN" altLang="en-US"/>
            </a:p>
          </p:txBody>
        </p:sp>
        <p:sp>
          <p:nvSpPr>
            <p:cNvPr id="300" name="Freeform 26"/>
            <p:cNvSpPr>
              <a:spLocks/>
            </p:cNvSpPr>
            <p:nvPr/>
          </p:nvSpPr>
          <p:spPr bwMode="auto">
            <a:xfrm>
              <a:off x="1143" y="2648"/>
              <a:ext cx="38" cy="30"/>
            </a:xfrm>
            <a:custGeom>
              <a:avLst/>
              <a:gdLst>
                <a:gd name="T0" fmla="*/ 0 w 191"/>
                <a:gd name="T1" fmla="*/ 0 h 183"/>
                <a:gd name="T2" fmla="*/ 0 w 191"/>
                <a:gd name="T3" fmla="*/ 0 h 183"/>
                <a:gd name="T4" fmla="*/ 0 w 191"/>
                <a:gd name="T5" fmla="*/ 0 h 183"/>
                <a:gd name="T6" fmla="*/ 0 w 191"/>
                <a:gd name="T7" fmla="*/ 0 h 183"/>
                <a:gd name="T8" fmla="*/ 0 w 191"/>
                <a:gd name="T9" fmla="*/ 0 h 183"/>
                <a:gd name="T10" fmla="*/ 0 w 191"/>
                <a:gd name="T11" fmla="*/ 0 h 183"/>
                <a:gd name="T12" fmla="*/ 0 w 191"/>
                <a:gd name="T13" fmla="*/ 0 h 183"/>
                <a:gd name="T14" fmla="*/ 0 w 191"/>
                <a:gd name="T15" fmla="*/ 0 h 183"/>
                <a:gd name="T16" fmla="*/ 0 w 191"/>
                <a:gd name="T17" fmla="*/ 0 h 183"/>
                <a:gd name="T18" fmla="*/ 0 w 191"/>
                <a:gd name="T19" fmla="*/ 0 h 183"/>
                <a:gd name="T20" fmla="*/ 0 w 191"/>
                <a:gd name="T21" fmla="*/ 0 h 183"/>
                <a:gd name="T22" fmla="*/ 0 w 191"/>
                <a:gd name="T23" fmla="*/ 0 h 183"/>
                <a:gd name="T24" fmla="*/ 0 w 191"/>
                <a:gd name="T25" fmla="*/ 0 h 183"/>
                <a:gd name="T26" fmla="*/ 0 w 191"/>
                <a:gd name="T27" fmla="*/ 0 h 183"/>
                <a:gd name="T28" fmla="*/ 0 w 191"/>
                <a:gd name="T29" fmla="*/ 0 h 183"/>
                <a:gd name="T30" fmla="*/ 0 w 191"/>
                <a:gd name="T31" fmla="*/ 0 h 183"/>
                <a:gd name="T32" fmla="*/ 0 w 191"/>
                <a:gd name="T33" fmla="*/ 0 h 183"/>
                <a:gd name="T34" fmla="*/ 0 w 191"/>
                <a:gd name="T35" fmla="*/ 0 h 183"/>
                <a:gd name="T36" fmla="*/ 0 w 191"/>
                <a:gd name="T37" fmla="*/ 0 h 183"/>
                <a:gd name="T38" fmla="*/ 0 w 191"/>
                <a:gd name="T39" fmla="*/ 0 h 183"/>
                <a:gd name="T40" fmla="*/ 0 w 191"/>
                <a:gd name="T41" fmla="*/ 0 h 183"/>
                <a:gd name="T42" fmla="*/ 0 w 191"/>
                <a:gd name="T43" fmla="*/ 0 h 183"/>
                <a:gd name="T44" fmla="*/ 0 w 191"/>
                <a:gd name="T45" fmla="*/ 0 h 183"/>
                <a:gd name="T46" fmla="*/ 0 w 191"/>
                <a:gd name="T47" fmla="*/ 0 h 183"/>
                <a:gd name="T48" fmla="*/ 0 w 191"/>
                <a:gd name="T49" fmla="*/ 0 h 183"/>
                <a:gd name="T50" fmla="*/ 0 w 191"/>
                <a:gd name="T51" fmla="*/ 0 h 183"/>
                <a:gd name="T52" fmla="*/ 0 w 191"/>
                <a:gd name="T53" fmla="*/ 0 h 183"/>
                <a:gd name="T54" fmla="*/ 0 w 191"/>
                <a:gd name="T55" fmla="*/ 0 h 183"/>
                <a:gd name="T56" fmla="*/ 0 w 191"/>
                <a:gd name="T57" fmla="*/ 0 h 183"/>
                <a:gd name="T58" fmla="*/ 0 w 191"/>
                <a:gd name="T59" fmla="*/ 0 h 183"/>
                <a:gd name="T60" fmla="*/ 0 w 191"/>
                <a:gd name="T61" fmla="*/ 0 h 183"/>
                <a:gd name="T62" fmla="*/ 0 w 191"/>
                <a:gd name="T63" fmla="*/ 0 h 183"/>
                <a:gd name="T64" fmla="*/ 0 w 191"/>
                <a:gd name="T65" fmla="*/ 0 h 183"/>
                <a:gd name="T66" fmla="*/ 0 w 191"/>
                <a:gd name="T67" fmla="*/ 0 h 183"/>
                <a:gd name="T68" fmla="*/ 0 w 191"/>
                <a:gd name="T69" fmla="*/ 0 h 183"/>
                <a:gd name="T70" fmla="*/ 0 w 191"/>
                <a:gd name="T71" fmla="*/ 0 h 183"/>
                <a:gd name="T72" fmla="*/ 0 w 191"/>
                <a:gd name="T73" fmla="*/ 0 h 183"/>
                <a:gd name="T74" fmla="*/ 0 w 191"/>
                <a:gd name="T75" fmla="*/ 0 h 183"/>
                <a:gd name="T76" fmla="*/ 0 w 191"/>
                <a:gd name="T77" fmla="*/ 0 h 183"/>
                <a:gd name="T78" fmla="*/ 0 w 191"/>
                <a:gd name="T79" fmla="*/ 0 h 183"/>
                <a:gd name="T80" fmla="*/ 0 w 191"/>
                <a:gd name="T81" fmla="*/ 0 h 183"/>
                <a:gd name="T82" fmla="*/ 0 w 191"/>
                <a:gd name="T83" fmla="*/ 0 h 183"/>
                <a:gd name="T84" fmla="*/ 0 w 191"/>
                <a:gd name="T85" fmla="*/ 0 h 183"/>
                <a:gd name="T86" fmla="*/ 0 w 191"/>
                <a:gd name="T87" fmla="*/ 0 h 183"/>
                <a:gd name="T88" fmla="*/ 0 w 191"/>
                <a:gd name="T89" fmla="*/ 0 h 183"/>
                <a:gd name="T90" fmla="*/ 0 w 191"/>
                <a:gd name="T91" fmla="*/ 0 h 183"/>
                <a:gd name="T92" fmla="*/ 0 w 191"/>
                <a:gd name="T93" fmla="*/ 0 h 183"/>
                <a:gd name="T94" fmla="*/ 0 w 191"/>
                <a:gd name="T95" fmla="*/ 0 h 183"/>
                <a:gd name="T96" fmla="*/ 0 w 191"/>
                <a:gd name="T97" fmla="*/ 0 h 183"/>
                <a:gd name="T98" fmla="*/ 0 w 191"/>
                <a:gd name="T99" fmla="*/ 0 h 183"/>
                <a:gd name="T100" fmla="*/ 0 w 191"/>
                <a:gd name="T101" fmla="*/ 0 h 183"/>
                <a:gd name="T102" fmla="*/ 0 w 191"/>
                <a:gd name="T103" fmla="*/ 0 h 183"/>
                <a:gd name="T104" fmla="*/ 0 w 191"/>
                <a:gd name="T105" fmla="*/ 0 h 183"/>
                <a:gd name="T106" fmla="*/ 0 w 191"/>
                <a:gd name="T107" fmla="*/ 0 h 183"/>
                <a:gd name="T108" fmla="*/ 0 w 191"/>
                <a:gd name="T109" fmla="*/ 0 h 183"/>
                <a:gd name="T110" fmla="*/ 0 w 191"/>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1"/>
                <a:gd name="T169" fmla="*/ 0 h 183"/>
                <a:gd name="T170" fmla="*/ 191 w 191"/>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1" h="183">
                  <a:moveTo>
                    <a:pt x="191" y="71"/>
                  </a:moveTo>
                  <a:lnTo>
                    <a:pt x="191" y="68"/>
                  </a:lnTo>
                  <a:lnTo>
                    <a:pt x="189" y="66"/>
                  </a:lnTo>
                  <a:lnTo>
                    <a:pt x="189" y="64"/>
                  </a:lnTo>
                  <a:lnTo>
                    <a:pt x="189" y="61"/>
                  </a:lnTo>
                  <a:lnTo>
                    <a:pt x="189" y="59"/>
                  </a:lnTo>
                  <a:lnTo>
                    <a:pt x="189" y="56"/>
                  </a:lnTo>
                  <a:lnTo>
                    <a:pt x="188" y="54"/>
                  </a:lnTo>
                  <a:lnTo>
                    <a:pt x="188" y="52"/>
                  </a:lnTo>
                  <a:lnTo>
                    <a:pt x="187" y="48"/>
                  </a:lnTo>
                  <a:lnTo>
                    <a:pt x="185" y="46"/>
                  </a:lnTo>
                  <a:lnTo>
                    <a:pt x="183" y="43"/>
                  </a:lnTo>
                  <a:lnTo>
                    <a:pt x="181" y="41"/>
                  </a:lnTo>
                  <a:lnTo>
                    <a:pt x="179" y="38"/>
                  </a:lnTo>
                  <a:lnTo>
                    <a:pt x="178" y="35"/>
                  </a:lnTo>
                  <a:lnTo>
                    <a:pt x="176" y="32"/>
                  </a:lnTo>
                  <a:lnTo>
                    <a:pt x="174" y="30"/>
                  </a:lnTo>
                  <a:lnTo>
                    <a:pt x="175" y="35"/>
                  </a:lnTo>
                  <a:lnTo>
                    <a:pt x="177" y="40"/>
                  </a:lnTo>
                  <a:lnTo>
                    <a:pt x="178" y="44"/>
                  </a:lnTo>
                  <a:lnTo>
                    <a:pt x="179" y="49"/>
                  </a:lnTo>
                  <a:lnTo>
                    <a:pt x="180" y="55"/>
                  </a:lnTo>
                  <a:lnTo>
                    <a:pt x="180" y="60"/>
                  </a:lnTo>
                  <a:lnTo>
                    <a:pt x="180" y="66"/>
                  </a:lnTo>
                  <a:lnTo>
                    <a:pt x="181" y="71"/>
                  </a:lnTo>
                  <a:lnTo>
                    <a:pt x="180" y="82"/>
                  </a:lnTo>
                  <a:lnTo>
                    <a:pt x="179" y="91"/>
                  </a:lnTo>
                  <a:lnTo>
                    <a:pt x="177" y="101"/>
                  </a:lnTo>
                  <a:lnTo>
                    <a:pt x="174" y="110"/>
                  </a:lnTo>
                  <a:lnTo>
                    <a:pt x="170" y="120"/>
                  </a:lnTo>
                  <a:lnTo>
                    <a:pt x="166" y="128"/>
                  </a:lnTo>
                  <a:lnTo>
                    <a:pt x="161" y="136"/>
                  </a:lnTo>
                  <a:lnTo>
                    <a:pt x="156" y="143"/>
                  </a:lnTo>
                  <a:lnTo>
                    <a:pt x="149" y="150"/>
                  </a:lnTo>
                  <a:lnTo>
                    <a:pt x="143" y="156"/>
                  </a:lnTo>
                  <a:lnTo>
                    <a:pt x="136" y="161"/>
                  </a:lnTo>
                  <a:lnTo>
                    <a:pt x="128" y="165"/>
                  </a:lnTo>
                  <a:lnTo>
                    <a:pt x="121" y="169"/>
                  </a:lnTo>
                  <a:lnTo>
                    <a:pt x="112" y="171"/>
                  </a:lnTo>
                  <a:lnTo>
                    <a:pt x="104" y="173"/>
                  </a:lnTo>
                  <a:lnTo>
                    <a:pt x="95" y="173"/>
                  </a:lnTo>
                  <a:lnTo>
                    <a:pt x="86" y="173"/>
                  </a:lnTo>
                  <a:lnTo>
                    <a:pt x="78" y="171"/>
                  </a:lnTo>
                  <a:lnTo>
                    <a:pt x="70" y="169"/>
                  </a:lnTo>
                  <a:lnTo>
                    <a:pt x="61" y="165"/>
                  </a:lnTo>
                  <a:lnTo>
                    <a:pt x="53" y="161"/>
                  </a:lnTo>
                  <a:lnTo>
                    <a:pt x="46" y="156"/>
                  </a:lnTo>
                  <a:lnTo>
                    <a:pt x="40" y="150"/>
                  </a:lnTo>
                  <a:lnTo>
                    <a:pt x="34" y="143"/>
                  </a:lnTo>
                  <a:lnTo>
                    <a:pt x="28" y="136"/>
                  </a:lnTo>
                  <a:lnTo>
                    <a:pt x="23" y="128"/>
                  </a:lnTo>
                  <a:lnTo>
                    <a:pt x="19" y="120"/>
                  </a:lnTo>
                  <a:lnTo>
                    <a:pt x="15" y="110"/>
                  </a:lnTo>
                  <a:lnTo>
                    <a:pt x="12" y="101"/>
                  </a:lnTo>
                  <a:lnTo>
                    <a:pt x="10" y="91"/>
                  </a:lnTo>
                  <a:lnTo>
                    <a:pt x="9" y="82"/>
                  </a:lnTo>
                  <a:lnTo>
                    <a:pt x="9" y="71"/>
                  </a:lnTo>
                  <a:lnTo>
                    <a:pt x="9" y="60"/>
                  </a:lnTo>
                  <a:lnTo>
                    <a:pt x="10" y="50"/>
                  </a:lnTo>
                  <a:lnTo>
                    <a:pt x="12" y="41"/>
                  </a:lnTo>
                  <a:lnTo>
                    <a:pt x="15" y="32"/>
                  </a:lnTo>
                  <a:lnTo>
                    <a:pt x="18" y="23"/>
                  </a:lnTo>
                  <a:lnTo>
                    <a:pt x="22" y="14"/>
                  </a:lnTo>
                  <a:lnTo>
                    <a:pt x="27" y="7"/>
                  </a:lnTo>
                  <a:lnTo>
                    <a:pt x="32" y="0"/>
                  </a:lnTo>
                  <a:lnTo>
                    <a:pt x="30" y="1"/>
                  </a:lnTo>
                  <a:lnTo>
                    <a:pt x="27" y="2"/>
                  </a:lnTo>
                  <a:lnTo>
                    <a:pt x="25" y="5"/>
                  </a:lnTo>
                  <a:lnTo>
                    <a:pt x="22" y="6"/>
                  </a:lnTo>
                  <a:lnTo>
                    <a:pt x="20" y="7"/>
                  </a:lnTo>
                  <a:lnTo>
                    <a:pt x="18" y="10"/>
                  </a:lnTo>
                  <a:lnTo>
                    <a:pt x="15" y="11"/>
                  </a:lnTo>
                  <a:lnTo>
                    <a:pt x="13" y="13"/>
                  </a:lnTo>
                  <a:lnTo>
                    <a:pt x="10" y="19"/>
                  </a:lnTo>
                  <a:lnTo>
                    <a:pt x="7" y="26"/>
                  </a:lnTo>
                  <a:lnTo>
                    <a:pt x="5" y="34"/>
                  </a:lnTo>
                  <a:lnTo>
                    <a:pt x="3" y="41"/>
                  </a:lnTo>
                  <a:lnTo>
                    <a:pt x="2" y="48"/>
                  </a:lnTo>
                  <a:lnTo>
                    <a:pt x="1" y="55"/>
                  </a:lnTo>
                  <a:lnTo>
                    <a:pt x="0" y="62"/>
                  </a:lnTo>
                  <a:lnTo>
                    <a:pt x="0" y="71"/>
                  </a:lnTo>
                  <a:lnTo>
                    <a:pt x="0" y="83"/>
                  </a:lnTo>
                  <a:lnTo>
                    <a:pt x="2" y="94"/>
                  </a:lnTo>
                  <a:lnTo>
                    <a:pt x="4" y="104"/>
                  </a:lnTo>
                  <a:lnTo>
                    <a:pt x="7" y="115"/>
                  </a:lnTo>
                  <a:lnTo>
                    <a:pt x="11" y="125"/>
                  </a:lnTo>
                  <a:lnTo>
                    <a:pt x="16" y="134"/>
                  </a:lnTo>
                  <a:lnTo>
                    <a:pt x="21" y="143"/>
                  </a:lnTo>
                  <a:lnTo>
                    <a:pt x="27" y="151"/>
                  </a:lnTo>
                  <a:lnTo>
                    <a:pt x="34" y="158"/>
                  </a:lnTo>
                  <a:lnTo>
                    <a:pt x="41" y="164"/>
                  </a:lnTo>
                  <a:lnTo>
                    <a:pt x="49" y="170"/>
                  </a:lnTo>
                  <a:lnTo>
                    <a:pt x="57" y="175"/>
                  </a:lnTo>
                  <a:lnTo>
                    <a:pt x="67" y="179"/>
                  </a:lnTo>
                  <a:lnTo>
                    <a:pt x="76" y="182"/>
                  </a:lnTo>
                  <a:lnTo>
                    <a:pt x="85" y="183"/>
                  </a:lnTo>
                  <a:lnTo>
                    <a:pt x="95" y="183"/>
                  </a:lnTo>
                  <a:lnTo>
                    <a:pt x="105" y="183"/>
                  </a:lnTo>
                  <a:lnTo>
                    <a:pt x="114" y="182"/>
                  </a:lnTo>
                  <a:lnTo>
                    <a:pt x="123" y="179"/>
                  </a:lnTo>
                  <a:lnTo>
                    <a:pt x="132" y="175"/>
                  </a:lnTo>
                  <a:lnTo>
                    <a:pt x="140" y="170"/>
                  </a:lnTo>
                  <a:lnTo>
                    <a:pt x="148" y="164"/>
                  </a:lnTo>
                  <a:lnTo>
                    <a:pt x="155" y="158"/>
                  </a:lnTo>
                  <a:lnTo>
                    <a:pt x="162" y="151"/>
                  </a:lnTo>
                  <a:lnTo>
                    <a:pt x="168" y="143"/>
                  </a:lnTo>
                  <a:lnTo>
                    <a:pt x="173" y="134"/>
                  </a:lnTo>
                  <a:lnTo>
                    <a:pt x="178" y="125"/>
                  </a:lnTo>
                  <a:lnTo>
                    <a:pt x="182" y="115"/>
                  </a:lnTo>
                  <a:lnTo>
                    <a:pt x="185" y="104"/>
                  </a:lnTo>
                  <a:lnTo>
                    <a:pt x="188" y="94"/>
                  </a:lnTo>
                  <a:lnTo>
                    <a:pt x="189" y="83"/>
                  </a:lnTo>
                  <a:lnTo>
                    <a:pt x="191" y="71"/>
                  </a:lnTo>
                  <a:close/>
                </a:path>
              </a:pathLst>
            </a:custGeom>
            <a:solidFill>
              <a:srgbClr val="F7CDA5"/>
            </a:solidFill>
            <a:ln w="9525">
              <a:noFill/>
              <a:round/>
              <a:headEnd/>
              <a:tailEnd/>
            </a:ln>
          </p:spPr>
          <p:txBody>
            <a:bodyPr/>
            <a:lstStyle/>
            <a:p>
              <a:endParaRPr lang="zh-CN" altLang="en-US"/>
            </a:p>
          </p:txBody>
        </p:sp>
        <p:sp>
          <p:nvSpPr>
            <p:cNvPr id="301" name="Freeform 27"/>
            <p:cNvSpPr>
              <a:spLocks/>
            </p:cNvSpPr>
            <p:nvPr/>
          </p:nvSpPr>
          <p:spPr bwMode="auto">
            <a:xfrm>
              <a:off x="1143" y="2647"/>
              <a:ext cx="37" cy="30"/>
            </a:xfrm>
            <a:custGeom>
              <a:avLst/>
              <a:gdLst>
                <a:gd name="T0" fmla="*/ 0 w 181"/>
                <a:gd name="T1" fmla="*/ 0 h 185"/>
                <a:gd name="T2" fmla="*/ 0 w 181"/>
                <a:gd name="T3" fmla="*/ 0 h 185"/>
                <a:gd name="T4" fmla="*/ 0 w 181"/>
                <a:gd name="T5" fmla="*/ 0 h 185"/>
                <a:gd name="T6" fmla="*/ 0 w 181"/>
                <a:gd name="T7" fmla="*/ 0 h 185"/>
                <a:gd name="T8" fmla="*/ 0 w 181"/>
                <a:gd name="T9" fmla="*/ 0 h 185"/>
                <a:gd name="T10" fmla="*/ 0 w 181"/>
                <a:gd name="T11" fmla="*/ 0 h 185"/>
                <a:gd name="T12" fmla="*/ 0 w 181"/>
                <a:gd name="T13" fmla="*/ 0 h 185"/>
                <a:gd name="T14" fmla="*/ 0 w 181"/>
                <a:gd name="T15" fmla="*/ 0 h 185"/>
                <a:gd name="T16" fmla="*/ 0 w 181"/>
                <a:gd name="T17" fmla="*/ 0 h 185"/>
                <a:gd name="T18" fmla="*/ 0 w 181"/>
                <a:gd name="T19" fmla="*/ 0 h 185"/>
                <a:gd name="T20" fmla="*/ 0 w 181"/>
                <a:gd name="T21" fmla="*/ 0 h 185"/>
                <a:gd name="T22" fmla="*/ 0 w 181"/>
                <a:gd name="T23" fmla="*/ 0 h 185"/>
                <a:gd name="T24" fmla="*/ 0 w 181"/>
                <a:gd name="T25" fmla="*/ 0 h 185"/>
                <a:gd name="T26" fmla="*/ 0 w 181"/>
                <a:gd name="T27" fmla="*/ 0 h 185"/>
                <a:gd name="T28" fmla="*/ 0 w 181"/>
                <a:gd name="T29" fmla="*/ 0 h 185"/>
                <a:gd name="T30" fmla="*/ 0 w 181"/>
                <a:gd name="T31" fmla="*/ 0 h 185"/>
                <a:gd name="T32" fmla="*/ 0 w 181"/>
                <a:gd name="T33" fmla="*/ 0 h 185"/>
                <a:gd name="T34" fmla="*/ 0 w 181"/>
                <a:gd name="T35" fmla="*/ 0 h 185"/>
                <a:gd name="T36" fmla="*/ 0 w 181"/>
                <a:gd name="T37" fmla="*/ 0 h 185"/>
                <a:gd name="T38" fmla="*/ 0 w 181"/>
                <a:gd name="T39" fmla="*/ 0 h 185"/>
                <a:gd name="T40" fmla="*/ 0 w 181"/>
                <a:gd name="T41" fmla="*/ 0 h 185"/>
                <a:gd name="T42" fmla="*/ 0 w 181"/>
                <a:gd name="T43" fmla="*/ 0 h 185"/>
                <a:gd name="T44" fmla="*/ 0 w 181"/>
                <a:gd name="T45" fmla="*/ 0 h 185"/>
                <a:gd name="T46" fmla="*/ 0 w 181"/>
                <a:gd name="T47" fmla="*/ 0 h 185"/>
                <a:gd name="T48" fmla="*/ 0 w 181"/>
                <a:gd name="T49" fmla="*/ 0 h 185"/>
                <a:gd name="T50" fmla="*/ 0 w 181"/>
                <a:gd name="T51" fmla="*/ 0 h 185"/>
                <a:gd name="T52" fmla="*/ 0 w 181"/>
                <a:gd name="T53" fmla="*/ 0 h 185"/>
                <a:gd name="T54" fmla="*/ 0 w 181"/>
                <a:gd name="T55" fmla="*/ 0 h 185"/>
                <a:gd name="T56" fmla="*/ 0 w 181"/>
                <a:gd name="T57" fmla="*/ 0 h 185"/>
                <a:gd name="T58" fmla="*/ 0 w 181"/>
                <a:gd name="T59" fmla="*/ 0 h 185"/>
                <a:gd name="T60" fmla="*/ 0 w 181"/>
                <a:gd name="T61" fmla="*/ 0 h 185"/>
                <a:gd name="T62" fmla="*/ 0 w 181"/>
                <a:gd name="T63" fmla="*/ 0 h 185"/>
                <a:gd name="T64" fmla="*/ 0 w 181"/>
                <a:gd name="T65" fmla="*/ 0 h 185"/>
                <a:gd name="T66" fmla="*/ 0 w 181"/>
                <a:gd name="T67" fmla="*/ 0 h 185"/>
                <a:gd name="T68" fmla="*/ 0 w 181"/>
                <a:gd name="T69" fmla="*/ 0 h 185"/>
                <a:gd name="T70" fmla="*/ 0 w 181"/>
                <a:gd name="T71" fmla="*/ 0 h 185"/>
                <a:gd name="T72" fmla="*/ 0 w 181"/>
                <a:gd name="T73" fmla="*/ 0 h 185"/>
                <a:gd name="T74" fmla="*/ 0 w 181"/>
                <a:gd name="T75" fmla="*/ 0 h 185"/>
                <a:gd name="T76" fmla="*/ 0 w 181"/>
                <a:gd name="T77" fmla="*/ 0 h 185"/>
                <a:gd name="T78" fmla="*/ 0 w 181"/>
                <a:gd name="T79" fmla="*/ 0 h 185"/>
                <a:gd name="T80" fmla="*/ 0 w 181"/>
                <a:gd name="T81" fmla="*/ 0 h 185"/>
                <a:gd name="T82" fmla="*/ 0 w 181"/>
                <a:gd name="T83" fmla="*/ 0 h 185"/>
                <a:gd name="T84" fmla="*/ 0 w 181"/>
                <a:gd name="T85" fmla="*/ 0 h 185"/>
                <a:gd name="T86" fmla="*/ 0 w 181"/>
                <a:gd name="T87" fmla="*/ 0 h 185"/>
                <a:gd name="T88" fmla="*/ 0 w 181"/>
                <a:gd name="T89" fmla="*/ 0 h 185"/>
                <a:gd name="T90" fmla="*/ 0 w 181"/>
                <a:gd name="T91" fmla="*/ 0 h 185"/>
                <a:gd name="T92" fmla="*/ 0 w 181"/>
                <a:gd name="T93" fmla="*/ 0 h 185"/>
                <a:gd name="T94" fmla="*/ 0 w 181"/>
                <a:gd name="T95" fmla="*/ 0 h 185"/>
                <a:gd name="T96" fmla="*/ 0 w 181"/>
                <a:gd name="T97" fmla="*/ 0 h 185"/>
                <a:gd name="T98" fmla="*/ 0 w 181"/>
                <a:gd name="T99" fmla="*/ 0 h 185"/>
                <a:gd name="T100" fmla="*/ 0 w 181"/>
                <a:gd name="T101" fmla="*/ 0 h 185"/>
                <a:gd name="T102" fmla="*/ 0 w 181"/>
                <a:gd name="T103" fmla="*/ 0 h 185"/>
                <a:gd name="T104" fmla="*/ 0 w 181"/>
                <a:gd name="T105" fmla="*/ 0 h 185"/>
                <a:gd name="T106" fmla="*/ 0 w 181"/>
                <a:gd name="T107" fmla="*/ 0 h 185"/>
                <a:gd name="T108" fmla="*/ 0 w 181"/>
                <a:gd name="T109" fmla="*/ 0 h 185"/>
                <a:gd name="T110" fmla="*/ 0 w 181"/>
                <a:gd name="T111" fmla="*/ 0 h 1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1"/>
                <a:gd name="T169" fmla="*/ 0 h 185"/>
                <a:gd name="T170" fmla="*/ 181 w 181"/>
                <a:gd name="T171" fmla="*/ 185 h 1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1" h="185">
                  <a:moveTo>
                    <a:pt x="181" y="77"/>
                  </a:moveTo>
                  <a:lnTo>
                    <a:pt x="181" y="73"/>
                  </a:lnTo>
                  <a:lnTo>
                    <a:pt x="181" y="70"/>
                  </a:lnTo>
                  <a:lnTo>
                    <a:pt x="181" y="65"/>
                  </a:lnTo>
                  <a:lnTo>
                    <a:pt x="180" y="61"/>
                  </a:lnTo>
                  <a:lnTo>
                    <a:pt x="180" y="58"/>
                  </a:lnTo>
                  <a:lnTo>
                    <a:pt x="179" y="54"/>
                  </a:lnTo>
                  <a:lnTo>
                    <a:pt x="178" y="50"/>
                  </a:lnTo>
                  <a:lnTo>
                    <a:pt x="178" y="47"/>
                  </a:lnTo>
                  <a:lnTo>
                    <a:pt x="176" y="44"/>
                  </a:lnTo>
                  <a:lnTo>
                    <a:pt x="174" y="41"/>
                  </a:lnTo>
                  <a:lnTo>
                    <a:pt x="171" y="38"/>
                  </a:lnTo>
                  <a:lnTo>
                    <a:pt x="169" y="36"/>
                  </a:lnTo>
                  <a:lnTo>
                    <a:pt x="167" y="34"/>
                  </a:lnTo>
                  <a:lnTo>
                    <a:pt x="165" y="31"/>
                  </a:lnTo>
                  <a:lnTo>
                    <a:pt x="163" y="29"/>
                  </a:lnTo>
                  <a:lnTo>
                    <a:pt x="160" y="26"/>
                  </a:lnTo>
                  <a:lnTo>
                    <a:pt x="163" y="31"/>
                  </a:lnTo>
                  <a:lnTo>
                    <a:pt x="165" y="37"/>
                  </a:lnTo>
                  <a:lnTo>
                    <a:pt x="167" y="43"/>
                  </a:lnTo>
                  <a:lnTo>
                    <a:pt x="169" y="50"/>
                  </a:lnTo>
                  <a:lnTo>
                    <a:pt x="170" y="56"/>
                  </a:lnTo>
                  <a:lnTo>
                    <a:pt x="171" y="64"/>
                  </a:lnTo>
                  <a:lnTo>
                    <a:pt x="172" y="70"/>
                  </a:lnTo>
                  <a:lnTo>
                    <a:pt x="172" y="77"/>
                  </a:lnTo>
                  <a:lnTo>
                    <a:pt x="172" y="86"/>
                  </a:lnTo>
                  <a:lnTo>
                    <a:pt x="170" y="96"/>
                  </a:lnTo>
                  <a:lnTo>
                    <a:pt x="168" y="106"/>
                  </a:lnTo>
                  <a:lnTo>
                    <a:pt x="166" y="114"/>
                  </a:lnTo>
                  <a:lnTo>
                    <a:pt x="162" y="124"/>
                  </a:lnTo>
                  <a:lnTo>
                    <a:pt x="158" y="131"/>
                  </a:lnTo>
                  <a:lnTo>
                    <a:pt x="154" y="139"/>
                  </a:lnTo>
                  <a:lnTo>
                    <a:pt x="148" y="145"/>
                  </a:lnTo>
                  <a:lnTo>
                    <a:pt x="143" y="151"/>
                  </a:lnTo>
                  <a:lnTo>
                    <a:pt x="136" y="157"/>
                  </a:lnTo>
                  <a:lnTo>
                    <a:pt x="130" y="162"/>
                  </a:lnTo>
                  <a:lnTo>
                    <a:pt x="123" y="167"/>
                  </a:lnTo>
                  <a:lnTo>
                    <a:pt x="115" y="169"/>
                  </a:lnTo>
                  <a:lnTo>
                    <a:pt x="107" y="171"/>
                  </a:lnTo>
                  <a:lnTo>
                    <a:pt x="99" y="174"/>
                  </a:lnTo>
                  <a:lnTo>
                    <a:pt x="91" y="174"/>
                  </a:lnTo>
                  <a:lnTo>
                    <a:pt x="83" y="174"/>
                  </a:lnTo>
                  <a:lnTo>
                    <a:pt x="75" y="171"/>
                  </a:lnTo>
                  <a:lnTo>
                    <a:pt x="67" y="169"/>
                  </a:lnTo>
                  <a:lnTo>
                    <a:pt x="59" y="167"/>
                  </a:lnTo>
                  <a:lnTo>
                    <a:pt x="52" y="162"/>
                  </a:lnTo>
                  <a:lnTo>
                    <a:pt x="45" y="157"/>
                  </a:lnTo>
                  <a:lnTo>
                    <a:pt x="39" y="151"/>
                  </a:lnTo>
                  <a:lnTo>
                    <a:pt x="33" y="145"/>
                  </a:lnTo>
                  <a:lnTo>
                    <a:pt x="28" y="139"/>
                  </a:lnTo>
                  <a:lnTo>
                    <a:pt x="23" y="131"/>
                  </a:lnTo>
                  <a:lnTo>
                    <a:pt x="19" y="124"/>
                  </a:lnTo>
                  <a:lnTo>
                    <a:pt x="16" y="114"/>
                  </a:lnTo>
                  <a:lnTo>
                    <a:pt x="13" y="106"/>
                  </a:lnTo>
                  <a:lnTo>
                    <a:pt x="11" y="96"/>
                  </a:lnTo>
                  <a:lnTo>
                    <a:pt x="10" y="86"/>
                  </a:lnTo>
                  <a:lnTo>
                    <a:pt x="9" y="77"/>
                  </a:lnTo>
                  <a:lnTo>
                    <a:pt x="10" y="65"/>
                  </a:lnTo>
                  <a:lnTo>
                    <a:pt x="11" y="54"/>
                  </a:lnTo>
                  <a:lnTo>
                    <a:pt x="14" y="43"/>
                  </a:lnTo>
                  <a:lnTo>
                    <a:pt x="18" y="34"/>
                  </a:lnTo>
                  <a:lnTo>
                    <a:pt x="22" y="24"/>
                  </a:lnTo>
                  <a:lnTo>
                    <a:pt x="27" y="16"/>
                  </a:lnTo>
                  <a:lnTo>
                    <a:pt x="33" y="7"/>
                  </a:lnTo>
                  <a:lnTo>
                    <a:pt x="40" y="0"/>
                  </a:lnTo>
                  <a:lnTo>
                    <a:pt x="37" y="1"/>
                  </a:lnTo>
                  <a:lnTo>
                    <a:pt x="35" y="2"/>
                  </a:lnTo>
                  <a:lnTo>
                    <a:pt x="32" y="4"/>
                  </a:lnTo>
                  <a:lnTo>
                    <a:pt x="29" y="6"/>
                  </a:lnTo>
                  <a:lnTo>
                    <a:pt x="26" y="7"/>
                  </a:lnTo>
                  <a:lnTo>
                    <a:pt x="23" y="8"/>
                  </a:lnTo>
                  <a:lnTo>
                    <a:pt x="21" y="11"/>
                  </a:lnTo>
                  <a:lnTo>
                    <a:pt x="18" y="12"/>
                  </a:lnTo>
                  <a:lnTo>
                    <a:pt x="14" y="19"/>
                  </a:lnTo>
                  <a:lnTo>
                    <a:pt x="11" y="26"/>
                  </a:lnTo>
                  <a:lnTo>
                    <a:pt x="7" y="34"/>
                  </a:lnTo>
                  <a:lnTo>
                    <a:pt x="5" y="42"/>
                  </a:lnTo>
                  <a:lnTo>
                    <a:pt x="3" y="50"/>
                  </a:lnTo>
                  <a:lnTo>
                    <a:pt x="1" y="59"/>
                  </a:lnTo>
                  <a:lnTo>
                    <a:pt x="0" y="67"/>
                  </a:lnTo>
                  <a:lnTo>
                    <a:pt x="0" y="77"/>
                  </a:lnTo>
                  <a:lnTo>
                    <a:pt x="1" y="88"/>
                  </a:lnTo>
                  <a:lnTo>
                    <a:pt x="2" y="98"/>
                  </a:lnTo>
                  <a:lnTo>
                    <a:pt x="4" y="109"/>
                  </a:lnTo>
                  <a:lnTo>
                    <a:pt x="7" y="119"/>
                  </a:lnTo>
                  <a:lnTo>
                    <a:pt x="11" y="128"/>
                  </a:lnTo>
                  <a:lnTo>
                    <a:pt x="16" y="137"/>
                  </a:lnTo>
                  <a:lnTo>
                    <a:pt x="21" y="145"/>
                  </a:lnTo>
                  <a:lnTo>
                    <a:pt x="27" y="154"/>
                  </a:lnTo>
                  <a:lnTo>
                    <a:pt x="33" y="159"/>
                  </a:lnTo>
                  <a:lnTo>
                    <a:pt x="40" y="167"/>
                  </a:lnTo>
                  <a:lnTo>
                    <a:pt x="47" y="171"/>
                  </a:lnTo>
                  <a:lnTo>
                    <a:pt x="55" y="176"/>
                  </a:lnTo>
                  <a:lnTo>
                    <a:pt x="64" y="180"/>
                  </a:lnTo>
                  <a:lnTo>
                    <a:pt x="73" y="182"/>
                  </a:lnTo>
                  <a:lnTo>
                    <a:pt x="82" y="185"/>
                  </a:lnTo>
                  <a:lnTo>
                    <a:pt x="91" y="185"/>
                  </a:lnTo>
                  <a:lnTo>
                    <a:pt x="100" y="185"/>
                  </a:lnTo>
                  <a:lnTo>
                    <a:pt x="109" y="182"/>
                  </a:lnTo>
                  <a:lnTo>
                    <a:pt x="118" y="180"/>
                  </a:lnTo>
                  <a:lnTo>
                    <a:pt x="126" y="176"/>
                  </a:lnTo>
                  <a:lnTo>
                    <a:pt x="134" y="171"/>
                  </a:lnTo>
                  <a:lnTo>
                    <a:pt x="141" y="167"/>
                  </a:lnTo>
                  <a:lnTo>
                    <a:pt x="148" y="159"/>
                  </a:lnTo>
                  <a:lnTo>
                    <a:pt x="155" y="154"/>
                  </a:lnTo>
                  <a:lnTo>
                    <a:pt x="160" y="145"/>
                  </a:lnTo>
                  <a:lnTo>
                    <a:pt x="166" y="137"/>
                  </a:lnTo>
                  <a:lnTo>
                    <a:pt x="170" y="128"/>
                  </a:lnTo>
                  <a:lnTo>
                    <a:pt x="174" y="119"/>
                  </a:lnTo>
                  <a:lnTo>
                    <a:pt x="177" y="109"/>
                  </a:lnTo>
                  <a:lnTo>
                    <a:pt x="179" y="98"/>
                  </a:lnTo>
                  <a:lnTo>
                    <a:pt x="181" y="88"/>
                  </a:lnTo>
                  <a:lnTo>
                    <a:pt x="181" y="77"/>
                  </a:lnTo>
                  <a:close/>
                </a:path>
              </a:pathLst>
            </a:custGeom>
            <a:solidFill>
              <a:srgbClr val="F7CFA7"/>
            </a:solidFill>
            <a:ln w="9525">
              <a:noFill/>
              <a:round/>
              <a:headEnd/>
              <a:tailEnd/>
            </a:ln>
          </p:spPr>
          <p:txBody>
            <a:bodyPr/>
            <a:lstStyle/>
            <a:p>
              <a:endParaRPr lang="zh-CN" altLang="en-US"/>
            </a:p>
          </p:txBody>
        </p:sp>
        <p:sp>
          <p:nvSpPr>
            <p:cNvPr id="302" name="Freeform 28"/>
            <p:cNvSpPr>
              <a:spLocks/>
            </p:cNvSpPr>
            <p:nvPr/>
          </p:nvSpPr>
          <p:spPr bwMode="auto">
            <a:xfrm>
              <a:off x="1144" y="2646"/>
              <a:ext cx="35" cy="30"/>
            </a:xfrm>
            <a:custGeom>
              <a:avLst/>
              <a:gdLst>
                <a:gd name="T0" fmla="*/ 0 w 172"/>
                <a:gd name="T1" fmla="*/ 0 h 184"/>
                <a:gd name="T2" fmla="*/ 0 w 172"/>
                <a:gd name="T3" fmla="*/ 0 h 184"/>
                <a:gd name="T4" fmla="*/ 0 w 172"/>
                <a:gd name="T5" fmla="*/ 0 h 184"/>
                <a:gd name="T6" fmla="*/ 0 w 172"/>
                <a:gd name="T7" fmla="*/ 0 h 184"/>
                <a:gd name="T8" fmla="*/ 0 w 172"/>
                <a:gd name="T9" fmla="*/ 0 h 184"/>
                <a:gd name="T10" fmla="*/ 0 w 172"/>
                <a:gd name="T11" fmla="*/ 0 h 184"/>
                <a:gd name="T12" fmla="*/ 0 w 172"/>
                <a:gd name="T13" fmla="*/ 0 h 184"/>
                <a:gd name="T14" fmla="*/ 0 w 172"/>
                <a:gd name="T15" fmla="*/ 0 h 184"/>
                <a:gd name="T16" fmla="*/ 0 w 172"/>
                <a:gd name="T17" fmla="*/ 0 h 184"/>
                <a:gd name="T18" fmla="*/ 0 w 172"/>
                <a:gd name="T19" fmla="*/ 0 h 184"/>
                <a:gd name="T20" fmla="*/ 0 w 172"/>
                <a:gd name="T21" fmla="*/ 0 h 184"/>
                <a:gd name="T22" fmla="*/ 0 w 172"/>
                <a:gd name="T23" fmla="*/ 0 h 184"/>
                <a:gd name="T24" fmla="*/ 0 w 172"/>
                <a:gd name="T25" fmla="*/ 0 h 184"/>
                <a:gd name="T26" fmla="*/ 0 w 172"/>
                <a:gd name="T27" fmla="*/ 0 h 184"/>
                <a:gd name="T28" fmla="*/ 0 w 172"/>
                <a:gd name="T29" fmla="*/ 0 h 184"/>
                <a:gd name="T30" fmla="*/ 0 w 172"/>
                <a:gd name="T31" fmla="*/ 0 h 184"/>
                <a:gd name="T32" fmla="*/ 0 w 172"/>
                <a:gd name="T33" fmla="*/ 0 h 184"/>
                <a:gd name="T34" fmla="*/ 0 w 172"/>
                <a:gd name="T35" fmla="*/ 0 h 184"/>
                <a:gd name="T36" fmla="*/ 0 w 172"/>
                <a:gd name="T37" fmla="*/ 0 h 184"/>
                <a:gd name="T38" fmla="*/ 0 w 172"/>
                <a:gd name="T39" fmla="*/ 0 h 184"/>
                <a:gd name="T40" fmla="*/ 0 w 172"/>
                <a:gd name="T41" fmla="*/ 0 h 184"/>
                <a:gd name="T42" fmla="*/ 0 w 172"/>
                <a:gd name="T43" fmla="*/ 0 h 184"/>
                <a:gd name="T44" fmla="*/ 0 w 172"/>
                <a:gd name="T45" fmla="*/ 0 h 184"/>
                <a:gd name="T46" fmla="*/ 0 w 172"/>
                <a:gd name="T47" fmla="*/ 0 h 184"/>
                <a:gd name="T48" fmla="*/ 0 w 172"/>
                <a:gd name="T49" fmla="*/ 0 h 184"/>
                <a:gd name="T50" fmla="*/ 0 w 172"/>
                <a:gd name="T51" fmla="*/ 0 h 184"/>
                <a:gd name="T52" fmla="*/ 0 w 172"/>
                <a:gd name="T53" fmla="*/ 0 h 184"/>
                <a:gd name="T54" fmla="*/ 0 w 172"/>
                <a:gd name="T55" fmla="*/ 0 h 184"/>
                <a:gd name="T56" fmla="*/ 0 w 172"/>
                <a:gd name="T57" fmla="*/ 0 h 184"/>
                <a:gd name="T58" fmla="*/ 0 w 172"/>
                <a:gd name="T59" fmla="*/ 0 h 184"/>
                <a:gd name="T60" fmla="*/ 0 w 172"/>
                <a:gd name="T61" fmla="*/ 0 h 184"/>
                <a:gd name="T62" fmla="*/ 0 w 172"/>
                <a:gd name="T63" fmla="*/ 0 h 184"/>
                <a:gd name="T64" fmla="*/ 0 w 172"/>
                <a:gd name="T65" fmla="*/ 0 h 184"/>
                <a:gd name="T66" fmla="*/ 0 w 172"/>
                <a:gd name="T67" fmla="*/ 0 h 184"/>
                <a:gd name="T68" fmla="*/ 0 w 172"/>
                <a:gd name="T69" fmla="*/ 0 h 184"/>
                <a:gd name="T70" fmla="*/ 0 w 172"/>
                <a:gd name="T71" fmla="*/ 0 h 184"/>
                <a:gd name="T72" fmla="*/ 0 w 172"/>
                <a:gd name="T73" fmla="*/ 0 h 184"/>
                <a:gd name="T74" fmla="*/ 0 w 172"/>
                <a:gd name="T75" fmla="*/ 0 h 184"/>
                <a:gd name="T76" fmla="*/ 0 w 172"/>
                <a:gd name="T77" fmla="*/ 0 h 184"/>
                <a:gd name="T78" fmla="*/ 0 w 172"/>
                <a:gd name="T79" fmla="*/ 0 h 184"/>
                <a:gd name="T80" fmla="*/ 0 w 172"/>
                <a:gd name="T81" fmla="*/ 0 h 184"/>
                <a:gd name="T82" fmla="*/ 0 w 172"/>
                <a:gd name="T83" fmla="*/ 0 h 184"/>
                <a:gd name="T84" fmla="*/ 0 w 172"/>
                <a:gd name="T85" fmla="*/ 0 h 184"/>
                <a:gd name="T86" fmla="*/ 0 w 172"/>
                <a:gd name="T87" fmla="*/ 0 h 184"/>
                <a:gd name="T88" fmla="*/ 0 w 172"/>
                <a:gd name="T89" fmla="*/ 0 h 184"/>
                <a:gd name="T90" fmla="*/ 0 w 172"/>
                <a:gd name="T91" fmla="*/ 0 h 184"/>
                <a:gd name="T92" fmla="*/ 0 w 172"/>
                <a:gd name="T93" fmla="*/ 0 h 184"/>
                <a:gd name="T94" fmla="*/ 0 w 172"/>
                <a:gd name="T95" fmla="*/ 0 h 184"/>
                <a:gd name="T96" fmla="*/ 0 w 172"/>
                <a:gd name="T97" fmla="*/ 0 h 184"/>
                <a:gd name="T98" fmla="*/ 0 w 172"/>
                <a:gd name="T99" fmla="*/ 0 h 184"/>
                <a:gd name="T100" fmla="*/ 0 w 172"/>
                <a:gd name="T101" fmla="*/ 0 h 184"/>
                <a:gd name="T102" fmla="*/ 0 w 172"/>
                <a:gd name="T103" fmla="*/ 0 h 184"/>
                <a:gd name="T104" fmla="*/ 0 w 172"/>
                <a:gd name="T105" fmla="*/ 0 h 184"/>
                <a:gd name="T106" fmla="*/ 0 w 172"/>
                <a:gd name="T107" fmla="*/ 0 h 184"/>
                <a:gd name="T108" fmla="*/ 0 w 172"/>
                <a:gd name="T109" fmla="*/ 0 h 184"/>
                <a:gd name="T110" fmla="*/ 0 w 172"/>
                <a:gd name="T111" fmla="*/ 0 h 1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84"/>
                <a:gd name="T170" fmla="*/ 172 w 172"/>
                <a:gd name="T171" fmla="*/ 184 h 1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84">
                  <a:moveTo>
                    <a:pt x="172" y="82"/>
                  </a:moveTo>
                  <a:lnTo>
                    <a:pt x="171" y="77"/>
                  </a:lnTo>
                  <a:lnTo>
                    <a:pt x="171" y="71"/>
                  </a:lnTo>
                  <a:lnTo>
                    <a:pt x="171" y="66"/>
                  </a:lnTo>
                  <a:lnTo>
                    <a:pt x="170" y="60"/>
                  </a:lnTo>
                  <a:lnTo>
                    <a:pt x="169" y="55"/>
                  </a:lnTo>
                  <a:lnTo>
                    <a:pt x="168" y="51"/>
                  </a:lnTo>
                  <a:lnTo>
                    <a:pt x="166" y="46"/>
                  </a:lnTo>
                  <a:lnTo>
                    <a:pt x="165" y="41"/>
                  </a:lnTo>
                  <a:lnTo>
                    <a:pt x="162" y="39"/>
                  </a:lnTo>
                  <a:lnTo>
                    <a:pt x="160" y="36"/>
                  </a:lnTo>
                  <a:lnTo>
                    <a:pt x="157" y="33"/>
                  </a:lnTo>
                  <a:lnTo>
                    <a:pt x="154" y="30"/>
                  </a:lnTo>
                  <a:lnTo>
                    <a:pt x="152" y="28"/>
                  </a:lnTo>
                  <a:lnTo>
                    <a:pt x="149" y="25"/>
                  </a:lnTo>
                  <a:lnTo>
                    <a:pt x="146" y="23"/>
                  </a:lnTo>
                  <a:lnTo>
                    <a:pt x="143" y="21"/>
                  </a:lnTo>
                  <a:lnTo>
                    <a:pt x="147" y="27"/>
                  </a:lnTo>
                  <a:lnTo>
                    <a:pt x="151" y="34"/>
                  </a:lnTo>
                  <a:lnTo>
                    <a:pt x="155" y="41"/>
                  </a:lnTo>
                  <a:lnTo>
                    <a:pt x="157" y="48"/>
                  </a:lnTo>
                  <a:lnTo>
                    <a:pt x="160" y="57"/>
                  </a:lnTo>
                  <a:lnTo>
                    <a:pt x="161" y="65"/>
                  </a:lnTo>
                  <a:lnTo>
                    <a:pt x="162" y="73"/>
                  </a:lnTo>
                  <a:lnTo>
                    <a:pt x="163" y="82"/>
                  </a:lnTo>
                  <a:lnTo>
                    <a:pt x="162" y="91"/>
                  </a:lnTo>
                  <a:lnTo>
                    <a:pt x="161" y="100"/>
                  </a:lnTo>
                  <a:lnTo>
                    <a:pt x="159" y="109"/>
                  </a:lnTo>
                  <a:lnTo>
                    <a:pt x="157" y="118"/>
                  </a:lnTo>
                  <a:lnTo>
                    <a:pt x="153" y="125"/>
                  </a:lnTo>
                  <a:lnTo>
                    <a:pt x="149" y="133"/>
                  </a:lnTo>
                  <a:lnTo>
                    <a:pt x="145" y="141"/>
                  </a:lnTo>
                  <a:lnTo>
                    <a:pt x="140" y="147"/>
                  </a:lnTo>
                  <a:lnTo>
                    <a:pt x="135" y="153"/>
                  </a:lnTo>
                  <a:lnTo>
                    <a:pt x="129" y="157"/>
                  </a:lnTo>
                  <a:lnTo>
                    <a:pt x="123" y="162"/>
                  </a:lnTo>
                  <a:lnTo>
                    <a:pt x="116" y="166"/>
                  </a:lnTo>
                  <a:lnTo>
                    <a:pt x="109" y="169"/>
                  </a:lnTo>
                  <a:lnTo>
                    <a:pt x="102" y="172"/>
                  </a:lnTo>
                  <a:lnTo>
                    <a:pt x="94" y="173"/>
                  </a:lnTo>
                  <a:lnTo>
                    <a:pt x="86" y="173"/>
                  </a:lnTo>
                  <a:lnTo>
                    <a:pt x="78" y="173"/>
                  </a:lnTo>
                  <a:lnTo>
                    <a:pt x="71" y="172"/>
                  </a:lnTo>
                  <a:lnTo>
                    <a:pt x="63" y="169"/>
                  </a:lnTo>
                  <a:lnTo>
                    <a:pt x="55" y="166"/>
                  </a:lnTo>
                  <a:lnTo>
                    <a:pt x="49" y="162"/>
                  </a:lnTo>
                  <a:lnTo>
                    <a:pt x="42" y="157"/>
                  </a:lnTo>
                  <a:lnTo>
                    <a:pt x="36" y="153"/>
                  </a:lnTo>
                  <a:lnTo>
                    <a:pt x="31" y="147"/>
                  </a:lnTo>
                  <a:lnTo>
                    <a:pt x="26" y="141"/>
                  </a:lnTo>
                  <a:lnTo>
                    <a:pt x="22" y="133"/>
                  </a:lnTo>
                  <a:lnTo>
                    <a:pt x="18" y="125"/>
                  </a:lnTo>
                  <a:lnTo>
                    <a:pt x="15" y="118"/>
                  </a:lnTo>
                  <a:lnTo>
                    <a:pt x="12" y="109"/>
                  </a:lnTo>
                  <a:lnTo>
                    <a:pt x="10" y="100"/>
                  </a:lnTo>
                  <a:lnTo>
                    <a:pt x="9" y="91"/>
                  </a:lnTo>
                  <a:lnTo>
                    <a:pt x="9" y="82"/>
                  </a:lnTo>
                  <a:lnTo>
                    <a:pt x="9" y="69"/>
                  </a:lnTo>
                  <a:lnTo>
                    <a:pt x="12" y="57"/>
                  </a:lnTo>
                  <a:lnTo>
                    <a:pt x="15" y="45"/>
                  </a:lnTo>
                  <a:lnTo>
                    <a:pt x="20" y="34"/>
                  </a:lnTo>
                  <a:lnTo>
                    <a:pt x="26" y="24"/>
                  </a:lnTo>
                  <a:lnTo>
                    <a:pt x="33" y="15"/>
                  </a:lnTo>
                  <a:lnTo>
                    <a:pt x="41" y="7"/>
                  </a:lnTo>
                  <a:lnTo>
                    <a:pt x="49" y="0"/>
                  </a:lnTo>
                  <a:lnTo>
                    <a:pt x="46" y="2"/>
                  </a:lnTo>
                  <a:lnTo>
                    <a:pt x="43" y="3"/>
                  </a:lnTo>
                  <a:lnTo>
                    <a:pt x="39" y="4"/>
                  </a:lnTo>
                  <a:lnTo>
                    <a:pt x="36" y="5"/>
                  </a:lnTo>
                  <a:lnTo>
                    <a:pt x="33" y="6"/>
                  </a:lnTo>
                  <a:lnTo>
                    <a:pt x="30" y="7"/>
                  </a:lnTo>
                  <a:lnTo>
                    <a:pt x="27" y="10"/>
                  </a:lnTo>
                  <a:lnTo>
                    <a:pt x="23" y="11"/>
                  </a:lnTo>
                  <a:lnTo>
                    <a:pt x="18" y="18"/>
                  </a:lnTo>
                  <a:lnTo>
                    <a:pt x="13" y="25"/>
                  </a:lnTo>
                  <a:lnTo>
                    <a:pt x="9" y="34"/>
                  </a:lnTo>
                  <a:lnTo>
                    <a:pt x="6" y="43"/>
                  </a:lnTo>
                  <a:lnTo>
                    <a:pt x="3" y="52"/>
                  </a:lnTo>
                  <a:lnTo>
                    <a:pt x="1" y="61"/>
                  </a:lnTo>
                  <a:lnTo>
                    <a:pt x="0" y="71"/>
                  </a:lnTo>
                  <a:lnTo>
                    <a:pt x="0" y="82"/>
                  </a:lnTo>
                  <a:lnTo>
                    <a:pt x="0" y="93"/>
                  </a:lnTo>
                  <a:lnTo>
                    <a:pt x="1" y="102"/>
                  </a:lnTo>
                  <a:lnTo>
                    <a:pt x="3" y="112"/>
                  </a:lnTo>
                  <a:lnTo>
                    <a:pt x="6" y="121"/>
                  </a:lnTo>
                  <a:lnTo>
                    <a:pt x="10" y="131"/>
                  </a:lnTo>
                  <a:lnTo>
                    <a:pt x="14" y="139"/>
                  </a:lnTo>
                  <a:lnTo>
                    <a:pt x="19" y="147"/>
                  </a:lnTo>
                  <a:lnTo>
                    <a:pt x="25" y="154"/>
                  </a:lnTo>
                  <a:lnTo>
                    <a:pt x="31" y="161"/>
                  </a:lnTo>
                  <a:lnTo>
                    <a:pt x="37" y="167"/>
                  </a:lnTo>
                  <a:lnTo>
                    <a:pt x="44" y="172"/>
                  </a:lnTo>
                  <a:lnTo>
                    <a:pt x="52" y="176"/>
                  </a:lnTo>
                  <a:lnTo>
                    <a:pt x="61" y="180"/>
                  </a:lnTo>
                  <a:lnTo>
                    <a:pt x="69" y="182"/>
                  </a:lnTo>
                  <a:lnTo>
                    <a:pt x="77" y="184"/>
                  </a:lnTo>
                  <a:lnTo>
                    <a:pt x="86" y="184"/>
                  </a:lnTo>
                  <a:lnTo>
                    <a:pt x="95" y="184"/>
                  </a:lnTo>
                  <a:lnTo>
                    <a:pt x="103" y="182"/>
                  </a:lnTo>
                  <a:lnTo>
                    <a:pt x="111" y="180"/>
                  </a:lnTo>
                  <a:lnTo>
                    <a:pt x="119" y="176"/>
                  </a:lnTo>
                  <a:lnTo>
                    <a:pt x="127" y="172"/>
                  </a:lnTo>
                  <a:lnTo>
                    <a:pt x="134" y="167"/>
                  </a:lnTo>
                  <a:lnTo>
                    <a:pt x="140" y="161"/>
                  </a:lnTo>
                  <a:lnTo>
                    <a:pt x="147" y="154"/>
                  </a:lnTo>
                  <a:lnTo>
                    <a:pt x="152" y="147"/>
                  </a:lnTo>
                  <a:lnTo>
                    <a:pt x="157" y="139"/>
                  </a:lnTo>
                  <a:lnTo>
                    <a:pt x="161" y="131"/>
                  </a:lnTo>
                  <a:lnTo>
                    <a:pt x="165" y="121"/>
                  </a:lnTo>
                  <a:lnTo>
                    <a:pt x="168" y="112"/>
                  </a:lnTo>
                  <a:lnTo>
                    <a:pt x="170" y="102"/>
                  </a:lnTo>
                  <a:lnTo>
                    <a:pt x="171" y="93"/>
                  </a:lnTo>
                  <a:lnTo>
                    <a:pt x="172" y="82"/>
                  </a:lnTo>
                  <a:close/>
                </a:path>
              </a:pathLst>
            </a:custGeom>
            <a:solidFill>
              <a:srgbClr val="F7D2A9"/>
            </a:solidFill>
            <a:ln w="9525">
              <a:noFill/>
              <a:round/>
              <a:headEnd/>
              <a:tailEnd/>
            </a:ln>
          </p:spPr>
          <p:txBody>
            <a:bodyPr/>
            <a:lstStyle/>
            <a:p>
              <a:endParaRPr lang="zh-CN" altLang="en-US"/>
            </a:p>
          </p:txBody>
        </p:sp>
        <p:sp>
          <p:nvSpPr>
            <p:cNvPr id="303" name="Freeform 29"/>
            <p:cNvSpPr>
              <a:spLocks/>
            </p:cNvSpPr>
            <p:nvPr/>
          </p:nvSpPr>
          <p:spPr bwMode="auto">
            <a:xfrm>
              <a:off x="1145" y="2645"/>
              <a:ext cx="33" cy="30"/>
            </a:xfrm>
            <a:custGeom>
              <a:avLst/>
              <a:gdLst>
                <a:gd name="T0" fmla="*/ 0 w 163"/>
                <a:gd name="T1" fmla="*/ 0 h 181"/>
                <a:gd name="T2" fmla="*/ 0 w 163"/>
                <a:gd name="T3" fmla="*/ 0 h 181"/>
                <a:gd name="T4" fmla="*/ 0 w 163"/>
                <a:gd name="T5" fmla="*/ 0 h 181"/>
                <a:gd name="T6" fmla="*/ 0 w 163"/>
                <a:gd name="T7" fmla="*/ 0 h 181"/>
                <a:gd name="T8" fmla="*/ 0 w 163"/>
                <a:gd name="T9" fmla="*/ 0 h 181"/>
                <a:gd name="T10" fmla="*/ 0 w 163"/>
                <a:gd name="T11" fmla="*/ 0 h 181"/>
                <a:gd name="T12" fmla="*/ 0 w 163"/>
                <a:gd name="T13" fmla="*/ 0 h 181"/>
                <a:gd name="T14" fmla="*/ 0 w 163"/>
                <a:gd name="T15" fmla="*/ 0 h 181"/>
                <a:gd name="T16" fmla="*/ 0 w 163"/>
                <a:gd name="T17" fmla="*/ 0 h 181"/>
                <a:gd name="T18" fmla="*/ 0 w 163"/>
                <a:gd name="T19" fmla="*/ 0 h 181"/>
                <a:gd name="T20" fmla="*/ 0 w 163"/>
                <a:gd name="T21" fmla="*/ 0 h 181"/>
                <a:gd name="T22" fmla="*/ 0 w 163"/>
                <a:gd name="T23" fmla="*/ 0 h 181"/>
                <a:gd name="T24" fmla="*/ 0 w 163"/>
                <a:gd name="T25" fmla="*/ 0 h 181"/>
                <a:gd name="T26" fmla="*/ 0 w 163"/>
                <a:gd name="T27" fmla="*/ 0 h 181"/>
                <a:gd name="T28" fmla="*/ 0 w 163"/>
                <a:gd name="T29" fmla="*/ 0 h 181"/>
                <a:gd name="T30" fmla="*/ 0 w 163"/>
                <a:gd name="T31" fmla="*/ 0 h 181"/>
                <a:gd name="T32" fmla="*/ 0 w 163"/>
                <a:gd name="T33" fmla="*/ 0 h 181"/>
                <a:gd name="T34" fmla="*/ 0 w 163"/>
                <a:gd name="T35" fmla="*/ 0 h 181"/>
                <a:gd name="T36" fmla="*/ 0 w 163"/>
                <a:gd name="T37" fmla="*/ 0 h 181"/>
                <a:gd name="T38" fmla="*/ 0 w 163"/>
                <a:gd name="T39" fmla="*/ 0 h 181"/>
                <a:gd name="T40" fmla="*/ 0 w 163"/>
                <a:gd name="T41" fmla="*/ 0 h 181"/>
                <a:gd name="T42" fmla="*/ 0 w 163"/>
                <a:gd name="T43" fmla="*/ 0 h 181"/>
                <a:gd name="T44" fmla="*/ 0 w 163"/>
                <a:gd name="T45" fmla="*/ 0 h 181"/>
                <a:gd name="T46" fmla="*/ 0 w 163"/>
                <a:gd name="T47" fmla="*/ 0 h 181"/>
                <a:gd name="T48" fmla="*/ 0 w 163"/>
                <a:gd name="T49" fmla="*/ 0 h 181"/>
                <a:gd name="T50" fmla="*/ 0 w 163"/>
                <a:gd name="T51" fmla="*/ 0 h 181"/>
                <a:gd name="T52" fmla="*/ 0 w 163"/>
                <a:gd name="T53" fmla="*/ 0 h 181"/>
                <a:gd name="T54" fmla="*/ 0 w 163"/>
                <a:gd name="T55" fmla="*/ 0 h 181"/>
                <a:gd name="T56" fmla="*/ 0 w 163"/>
                <a:gd name="T57" fmla="*/ 0 h 181"/>
                <a:gd name="T58" fmla="*/ 0 w 163"/>
                <a:gd name="T59" fmla="*/ 0 h 181"/>
                <a:gd name="T60" fmla="*/ 0 w 163"/>
                <a:gd name="T61" fmla="*/ 0 h 181"/>
                <a:gd name="T62" fmla="*/ 0 w 163"/>
                <a:gd name="T63" fmla="*/ 0 h 181"/>
                <a:gd name="T64" fmla="*/ 0 w 163"/>
                <a:gd name="T65" fmla="*/ 0 h 181"/>
                <a:gd name="T66" fmla="*/ 0 w 163"/>
                <a:gd name="T67" fmla="*/ 0 h 181"/>
                <a:gd name="T68" fmla="*/ 0 w 163"/>
                <a:gd name="T69" fmla="*/ 0 h 181"/>
                <a:gd name="T70" fmla="*/ 0 w 163"/>
                <a:gd name="T71" fmla="*/ 0 h 181"/>
                <a:gd name="T72" fmla="*/ 0 w 163"/>
                <a:gd name="T73" fmla="*/ 0 h 181"/>
                <a:gd name="T74" fmla="*/ 0 w 163"/>
                <a:gd name="T75" fmla="*/ 0 h 181"/>
                <a:gd name="T76" fmla="*/ 0 w 163"/>
                <a:gd name="T77" fmla="*/ 0 h 181"/>
                <a:gd name="T78" fmla="*/ 0 w 163"/>
                <a:gd name="T79" fmla="*/ 0 h 181"/>
                <a:gd name="T80" fmla="*/ 0 w 163"/>
                <a:gd name="T81" fmla="*/ 0 h 181"/>
                <a:gd name="T82" fmla="*/ 0 w 163"/>
                <a:gd name="T83" fmla="*/ 0 h 181"/>
                <a:gd name="T84" fmla="*/ 0 w 163"/>
                <a:gd name="T85" fmla="*/ 0 h 181"/>
                <a:gd name="T86" fmla="*/ 0 w 163"/>
                <a:gd name="T87" fmla="*/ 0 h 181"/>
                <a:gd name="T88" fmla="*/ 0 w 163"/>
                <a:gd name="T89" fmla="*/ 0 h 181"/>
                <a:gd name="T90" fmla="*/ 0 w 163"/>
                <a:gd name="T91" fmla="*/ 0 h 181"/>
                <a:gd name="T92" fmla="*/ 0 w 163"/>
                <a:gd name="T93" fmla="*/ 0 h 181"/>
                <a:gd name="T94" fmla="*/ 0 w 163"/>
                <a:gd name="T95" fmla="*/ 0 h 181"/>
                <a:gd name="T96" fmla="*/ 0 w 163"/>
                <a:gd name="T97" fmla="*/ 0 h 181"/>
                <a:gd name="T98" fmla="*/ 0 w 163"/>
                <a:gd name="T99" fmla="*/ 0 h 181"/>
                <a:gd name="T100" fmla="*/ 0 w 163"/>
                <a:gd name="T101" fmla="*/ 0 h 181"/>
                <a:gd name="T102" fmla="*/ 0 w 163"/>
                <a:gd name="T103" fmla="*/ 0 h 181"/>
                <a:gd name="T104" fmla="*/ 0 w 163"/>
                <a:gd name="T105" fmla="*/ 0 h 181"/>
                <a:gd name="T106" fmla="*/ 0 w 163"/>
                <a:gd name="T107" fmla="*/ 0 h 181"/>
                <a:gd name="T108" fmla="*/ 0 w 163"/>
                <a:gd name="T109" fmla="*/ 0 h 181"/>
                <a:gd name="T110" fmla="*/ 0 w 163"/>
                <a:gd name="T111" fmla="*/ 0 h 181"/>
                <a:gd name="T112" fmla="*/ 0 w 163"/>
                <a:gd name="T113" fmla="*/ 0 h 181"/>
                <a:gd name="T114" fmla="*/ 0 w 163"/>
                <a:gd name="T115" fmla="*/ 0 h 181"/>
                <a:gd name="T116" fmla="*/ 0 w 163"/>
                <a:gd name="T117" fmla="*/ 0 h 181"/>
                <a:gd name="T118" fmla="*/ 0 w 163"/>
                <a:gd name="T119" fmla="*/ 0 h 181"/>
                <a:gd name="T120" fmla="*/ 0 w 163"/>
                <a:gd name="T121" fmla="*/ 0 h 181"/>
                <a:gd name="T122" fmla="*/ 0 w 163"/>
                <a:gd name="T123" fmla="*/ 0 h 1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81"/>
                <a:gd name="T188" fmla="*/ 163 w 163"/>
                <a:gd name="T189" fmla="*/ 181 h 18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81">
                  <a:moveTo>
                    <a:pt x="163" y="84"/>
                  </a:moveTo>
                  <a:lnTo>
                    <a:pt x="163" y="77"/>
                  </a:lnTo>
                  <a:lnTo>
                    <a:pt x="162" y="71"/>
                  </a:lnTo>
                  <a:lnTo>
                    <a:pt x="161" y="63"/>
                  </a:lnTo>
                  <a:lnTo>
                    <a:pt x="160" y="57"/>
                  </a:lnTo>
                  <a:lnTo>
                    <a:pt x="158" y="50"/>
                  </a:lnTo>
                  <a:lnTo>
                    <a:pt x="156" y="44"/>
                  </a:lnTo>
                  <a:lnTo>
                    <a:pt x="154" y="38"/>
                  </a:lnTo>
                  <a:lnTo>
                    <a:pt x="151" y="33"/>
                  </a:lnTo>
                  <a:lnTo>
                    <a:pt x="149" y="31"/>
                  </a:lnTo>
                  <a:lnTo>
                    <a:pt x="147" y="30"/>
                  </a:lnTo>
                  <a:lnTo>
                    <a:pt x="145" y="27"/>
                  </a:lnTo>
                  <a:lnTo>
                    <a:pt x="143" y="26"/>
                  </a:lnTo>
                  <a:lnTo>
                    <a:pt x="141" y="24"/>
                  </a:lnTo>
                  <a:lnTo>
                    <a:pt x="139" y="23"/>
                  </a:lnTo>
                  <a:lnTo>
                    <a:pt x="137" y="21"/>
                  </a:lnTo>
                  <a:lnTo>
                    <a:pt x="135" y="19"/>
                  </a:lnTo>
                  <a:lnTo>
                    <a:pt x="133" y="18"/>
                  </a:lnTo>
                  <a:lnTo>
                    <a:pt x="132" y="18"/>
                  </a:lnTo>
                  <a:lnTo>
                    <a:pt x="130" y="17"/>
                  </a:lnTo>
                  <a:lnTo>
                    <a:pt x="128" y="15"/>
                  </a:lnTo>
                  <a:lnTo>
                    <a:pt x="127" y="14"/>
                  </a:lnTo>
                  <a:lnTo>
                    <a:pt x="125" y="13"/>
                  </a:lnTo>
                  <a:lnTo>
                    <a:pt x="123" y="13"/>
                  </a:lnTo>
                  <a:lnTo>
                    <a:pt x="122" y="12"/>
                  </a:lnTo>
                  <a:lnTo>
                    <a:pt x="129" y="18"/>
                  </a:lnTo>
                  <a:lnTo>
                    <a:pt x="135" y="25"/>
                  </a:lnTo>
                  <a:lnTo>
                    <a:pt x="140" y="33"/>
                  </a:lnTo>
                  <a:lnTo>
                    <a:pt x="145" y="42"/>
                  </a:lnTo>
                  <a:lnTo>
                    <a:pt x="149" y="51"/>
                  </a:lnTo>
                  <a:lnTo>
                    <a:pt x="152" y="62"/>
                  </a:lnTo>
                  <a:lnTo>
                    <a:pt x="153" y="73"/>
                  </a:lnTo>
                  <a:lnTo>
                    <a:pt x="154" y="84"/>
                  </a:lnTo>
                  <a:lnTo>
                    <a:pt x="154" y="92"/>
                  </a:lnTo>
                  <a:lnTo>
                    <a:pt x="153" y="101"/>
                  </a:lnTo>
                  <a:lnTo>
                    <a:pt x="151" y="109"/>
                  </a:lnTo>
                  <a:lnTo>
                    <a:pt x="148" y="117"/>
                  </a:lnTo>
                  <a:lnTo>
                    <a:pt x="145" y="125"/>
                  </a:lnTo>
                  <a:lnTo>
                    <a:pt x="142" y="132"/>
                  </a:lnTo>
                  <a:lnTo>
                    <a:pt x="138" y="139"/>
                  </a:lnTo>
                  <a:lnTo>
                    <a:pt x="133" y="145"/>
                  </a:lnTo>
                  <a:lnTo>
                    <a:pt x="128" y="151"/>
                  </a:lnTo>
                  <a:lnTo>
                    <a:pt x="122" y="156"/>
                  </a:lnTo>
                  <a:lnTo>
                    <a:pt x="116" y="159"/>
                  </a:lnTo>
                  <a:lnTo>
                    <a:pt x="110" y="163"/>
                  </a:lnTo>
                  <a:lnTo>
                    <a:pt x="103" y="166"/>
                  </a:lnTo>
                  <a:lnTo>
                    <a:pt x="97" y="169"/>
                  </a:lnTo>
                  <a:lnTo>
                    <a:pt x="89" y="170"/>
                  </a:lnTo>
                  <a:lnTo>
                    <a:pt x="82" y="170"/>
                  </a:lnTo>
                  <a:lnTo>
                    <a:pt x="75" y="170"/>
                  </a:lnTo>
                  <a:lnTo>
                    <a:pt x="68" y="169"/>
                  </a:lnTo>
                  <a:lnTo>
                    <a:pt x="61" y="166"/>
                  </a:lnTo>
                  <a:lnTo>
                    <a:pt x="54" y="163"/>
                  </a:lnTo>
                  <a:lnTo>
                    <a:pt x="47" y="159"/>
                  </a:lnTo>
                  <a:lnTo>
                    <a:pt x="41" y="156"/>
                  </a:lnTo>
                  <a:lnTo>
                    <a:pt x="35" y="151"/>
                  </a:lnTo>
                  <a:lnTo>
                    <a:pt x="30" y="145"/>
                  </a:lnTo>
                  <a:lnTo>
                    <a:pt x="26" y="139"/>
                  </a:lnTo>
                  <a:lnTo>
                    <a:pt x="21" y="132"/>
                  </a:lnTo>
                  <a:lnTo>
                    <a:pt x="18" y="125"/>
                  </a:lnTo>
                  <a:lnTo>
                    <a:pt x="15" y="117"/>
                  </a:lnTo>
                  <a:lnTo>
                    <a:pt x="12" y="109"/>
                  </a:lnTo>
                  <a:lnTo>
                    <a:pt x="11" y="101"/>
                  </a:lnTo>
                  <a:lnTo>
                    <a:pt x="10" y="92"/>
                  </a:lnTo>
                  <a:lnTo>
                    <a:pt x="9" y="84"/>
                  </a:lnTo>
                  <a:lnTo>
                    <a:pt x="9" y="77"/>
                  </a:lnTo>
                  <a:lnTo>
                    <a:pt x="10" y="68"/>
                  </a:lnTo>
                  <a:lnTo>
                    <a:pt x="12" y="61"/>
                  </a:lnTo>
                  <a:lnTo>
                    <a:pt x="13" y="55"/>
                  </a:lnTo>
                  <a:lnTo>
                    <a:pt x="18" y="42"/>
                  </a:lnTo>
                  <a:lnTo>
                    <a:pt x="25" y="30"/>
                  </a:lnTo>
                  <a:lnTo>
                    <a:pt x="33" y="19"/>
                  </a:lnTo>
                  <a:lnTo>
                    <a:pt x="43" y="11"/>
                  </a:lnTo>
                  <a:lnTo>
                    <a:pt x="48" y="7"/>
                  </a:lnTo>
                  <a:lnTo>
                    <a:pt x="54" y="5"/>
                  </a:lnTo>
                  <a:lnTo>
                    <a:pt x="60" y="1"/>
                  </a:lnTo>
                  <a:lnTo>
                    <a:pt x="66" y="0"/>
                  </a:lnTo>
                  <a:lnTo>
                    <a:pt x="62" y="0"/>
                  </a:lnTo>
                  <a:lnTo>
                    <a:pt x="57" y="1"/>
                  </a:lnTo>
                  <a:lnTo>
                    <a:pt x="52" y="1"/>
                  </a:lnTo>
                  <a:lnTo>
                    <a:pt x="48" y="2"/>
                  </a:lnTo>
                  <a:lnTo>
                    <a:pt x="44" y="4"/>
                  </a:lnTo>
                  <a:lnTo>
                    <a:pt x="39" y="5"/>
                  </a:lnTo>
                  <a:lnTo>
                    <a:pt x="35" y="6"/>
                  </a:lnTo>
                  <a:lnTo>
                    <a:pt x="31" y="7"/>
                  </a:lnTo>
                  <a:lnTo>
                    <a:pt x="24" y="14"/>
                  </a:lnTo>
                  <a:lnTo>
                    <a:pt x="18" y="23"/>
                  </a:lnTo>
                  <a:lnTo>
                    <a:pt x="13" y="31"/>
                  </a:lnTo>
                  <a:lnTo>
                    <a:pt x="9" y="41"/>
                  </a:lnTo>
                  <a:lnTo>
                    <a:pt x="5" y="50"/>
                  </a:lnTo>
                  <a:lnTo>
                    <a:pt x="2" y="61"/>
                  </a:lnTo>
                  <a:lnTo>
                    <a:pt x="1" y="72"/>
                  </a:lnTo>
                  <a:lnTo>
                    <a:pt x="0" y="84"/>
                  </a:lnTo>
                  <a:lnTo>
                    <a:pt x="1" y="93"/>
                  </a:lnTo>
                  <a:lnTo>
                    <a:pt x="2" y="103"/>
                  </a:lnTo>
                  <a:lnTo>
                    <a:pt x="4" y="113"/>
                  </a:lnTo>
                  <a:lnTo>
                    <a:pt x="7" y="121"/>
                  </a:lnTo>
                  <a:lnTo>
                    <a:pt x="10" y="131"/>
                  </a:lnTo>
                  <a:lnTo>
                    <a:pt x="14" y="138"/>
                  </a:lnTo>
                  <a:lnTo>
                    <a:pt x="19" y="146"/>
                  </a:lnTo>
                  <a:lnTo>
                    <a:pt x="24" y="152"/>
                  </a:lnTo>
                  <a:lnTo>
                    <a:pt x="30" y="158"/>
                  </a:lnTo>
                  <a:lnTo>
                    <a:pt x="36" y="164"/>
                  </a:lnTo>
                  <a:lnTo>
                    <a:pt x="43" y="169"/>
                  </a:lnTo>
                  <a:lnTo>
                    <a:pt x="50" y="174"/>
                  </a:lnTo>
                  <a:lnTo>
                    <a:pt x="58" y="176"/>
                  </a:lnTo>
                  <a:lnTo>
                    <a:pt x="66" y="178"/>
                  </a:lnTo>
                  <a:lnTo>
                    <a:pt x="74" y="181"/>
                  </a:lnTo>
                  <a:lnTo>
                    <a:pt x="82" y="181"/>
                  </a:lnTo>
                  <a:lnTo>
                    <a:pt x="90" y="181"/>
                  </a:lnTo>
                  <a:lnTo>
                    <a:pt x="98" y="178"/>
                  </a:lnTo>
                  <a:lnTo>
                    <a:pt x="106" y="176"/>
                  </a:lnTo>
                  <a:lnTo>
                    <a:pt x="114" y="174"/>
                  </a:lnTo>
                  <a:lnTo>
                    <a:pt x="121" y="169"/>
                  </a:lnTo>
                  <a:lnTo>
                    <a:pt x="127" y="164"/>
                  </a:lnTo>
                  <a:lnTo>
                    <a:pt x="134" y="158"/>
                  </a:lnTo>
                  <a:lnTo>
                    <a:pt x="139" y="152"/>
                  </a:lnTo>
                  <a:lnTo>
                    <a:pt x="145" y="146"/>
                  </a:lnTo>
                  <a:lnTo>
                    <a:pt x="149" y="138"/>
                  </a:lnTo>
                  <a:lnTo>
                    <a:pt x="153" y="131"/>
                  </a:lnTo>
                  <a:lnTo>
                    <a:pt x="157" y="121"/>
                  </a:lnTo>
                  <a:lnTo>
                    <a:pt x="159" y="113"/>
                  </a:lnTo>
                  <a:lnTo>
                    <a:pt x="161" y="103"/>
                  </a:lnTo>
                  <a:lnTo>
                    <a:pt x="163" y="93"/>
                  </a:lnTo>
                  <a:lnTo>
                    <a:pt x="163" y="84"/>
                  </a:lnTo>
                  <a:close/>
                </a:path>
              </a:pathLst>
            </a:custGeom>
            <a:solidFill>
              <a:srgbClr val="F8D4AB"/>
            </a:solidFill>
            <a:ln w="9525">
              <a:noFill/>
              <a:round/>
              <a:headEnd/>
              <a:tailEnd/>
            </a:ln>
          </p:spPr>
          <p:txBody>
            <a:bodyPr/>
            <a:lstStyle/>
            <a:p>
              <a:endParaRPr lang="zh-CN" altLang="en-US"/>
            </a:p>
          </p:txBody>
        </p:sp>
        <p:sp>
          <p:nvSpPr>
            <p:cNvPr id="304" name="Freeform 30"/>
            <p:cNvSpPr>
              <a:spLocks noEditPoints="1"/>
            </p:cNvSpPr>
            <p:nvPr/>
          </p:nvSpPr>
          <p:spPr bwMode="auto">
            <a:xfrm>
              <a:off x="1146" y="2645"/>
              <a:ext cx="31" cy="29"/>
            </a:xfrm>
            <a:custGeom>
              <a:avLst/>
              <a:gdLst>
                <a:gd name="T0" fmla="*/ 0 w 154"/>
                <a:gd name="T1" fmla="*/ 0 h 175"/>
                <a:gd name="T2" fmla="*/ 0 w 154"/>
                <a:gd name="T3" fmla="*/ 0 h 175"/>
                <a:gd name="T4" fmla="*/ 0 w 154"/>
                <a:gd name="T5" fmla="*/ 0 h 175"/>
                <a:gd name="T6" fmla="*/ 0 w 154"/>
                <a:gd name="T7" fmla="*/ 0 h 175"/>
                <a:gd name="T8" fmla="*/ 0 w 154"/>
                <a:gd name="T9" fmla="*/ 0 h 175"/>
                <a:gd name="T10" fmla="*/ 0 w 154"/>
                <a:gd name="T11" fmla="*/ 0 h 175"/>
                <a:gd name="T12" fmla="*/ 0 w 154"/>
                <a:gd name="T13" fmla="*/ 0 h 175"/>
                <a:gd name="T14" fmla="*/ 0 w 154"/>
                <a:gd name="T15" fmla="*/ 0 h 175"/>
                <a:gd name="T16" fmla="*/ 0 w 154"/>
                <a:gd name="T17" fmla="*/ 0 h 175"/>
                <a:gd name="T18" fmla="*/ 0 w 154"/>
                <a:gd name="T19" fmla="*/ 0 h 175"/>
                <a:gd name="T20" fmla="*/ 0 w 154"/>
                <a:gd name="T21" fmla="*/ 0 h 175"/>
                <a:gd name="T22" fmla="*/ 0 w 154"/>
                <a:gd name="T23" fmla="*/ 0 h 175"/>
                <a:gd name="T24" fmla="*/ 0 w 154"/>
                <a:gd name="T25" fmla="*/ 0 h 175"/>
                <a:gd name="T26" fmla="*/ 0 w 154"/>
                <a:gd name="T27" fmla="*/ 0 h 175"/>
                <a:gd name="T28" fmla="*/ 0 w 154"/>
                <a:gd name="T29" fmla="*/ 0 h 175"/>
                <a:gd name="T30" fmla="*/ 0 w 154"/>
                <a:gd name="T31" fmla="*/ 0 h 175"/>
                <a:gd name="T32" fmla="*/ 0 w 154"/>
                <a:gd name="T33" fmla="*/ 0 h 175"/>
                <a:gd name="T34" fmla="*/ 0 w 154"/>
                <a:gd name="T35" fmla="*/ 0 h 175"/>
                <a:gd name="T36" fmla="*/ 0 w 154"/>
                <a:gd name="T37" fmla="*/ 0 h 175"/>
                <a:gd name="T38" fmla="*/ 0 w 154"/>
                <a:gd name="T39" fmla="*/ 0 h 175"/>
                <a:gd name="T40" fmla="*/ 0 w 154"/>
                <a:gd name="T41" fmla="*/ 0 h 175"/>
                <a:gd name="T42" fmla="*/ 0 w 154"/>
                <a:gd name="T43" fmla="*/ 0 h 175"/>
                <a:gd name="T44" fmla="*/ 0 w 154"/>
                <a:gd name="T45" fmla="*/ 0 h 175"/>
                <a:gd name="T46" fmla="*/ 0 w 154"/>
                <a:gd name="T47" fmla="*/ 0 h 175"/>
                <a:gd name="T48" fmla="*/ 0 w 154"/>
                <a:gd name="T49" fmla="*/ 0 h 175"/>
                <a:gd name="T50" fmla="*/ 0 w 154"/>
                <a:gd name="T51" fmla="*/ 0 h 175"/>
                <a:gd name="T52" fmla="*/ 0 w 154"/>
                <a:gd name="T53" fmla="*/ 0 h 175"/>
                <a:gd name="T54" fmla="*/ 0 w 154"/>
                <a:gd name="T55" fmla="*/ 0 h 175"/>
                <a:gd name="T56" fmla="*/ 0 w 154"/>
                <a:gd name="T57" fmla="*/ 0 h 175"/>
                <a:gd name="T58" fmla="*/ 0 w 154"/>
                <a:gd name="T59" fmla="*/ 0 h 175"/>
                <a:gd name="T60" fmla="*/ 0 w 154"/>
                <a:gd name="T61" fmla="*/ 0 h 175"/>
                <a:gd name="T62" fmla="*/ 0 w 154"/>
                <a:gd name="T63" fmla="*/ 0 h 175"/>
                <a:gd name="T64" fmla="*/ 0 w 154"/>
                <a:gd name="T65" fmla="*/ 0 h 175"/>
                <a:gd name="T66" fmla="*/ 0 w 154"/>
                <a:gd name="T67" fmla="*/ 0 h 175"/>
                <a:gd name="T68" fmla="*/ 0 w 154"/>
                <a:gd name="T69" fmla="*/ 0 h 175"/>
                <a:gd name="T70" fmla="*/ 0 w 154"/>
                <a:gd name="T71" fmla="*/ 0 h 175"/>
                <a:gd name="T72" fmla="*/ 0 w 154"/>
                <a:gd name="T73" fmla="*/ 0 h 175"/>
                <a:gd name="T74" fmla="*/ 0 w 154"/>
                <a:gd name="T75" fmla="*/ 0 h 175"/>
                <a:gd name="T76" fmla="*/ 0 w 154"/>
                <a:gd name="T77" fmla="*/ 0 h 175"/>
                <a:gd name="T78" fmla="*/ 0 w 154"/>
                <a:gd name="T79" fmla="*/ 0 h 175"/>
                <a:gd name="T80" fmla="*/ 0 w 154"/>
                <a:gd name="T81" fmla="*/ 0 h 175"/>
                <a:gd name="T82" fmla="*/ 0 w 154"/>
                <a:gd name="T83" fmla="*/ 0 h 175"/>
                <a:gd name="T84" fmla="*/ 0 w 154"/>
                <a:gd name="T85" fmla="*/ 0 h 1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4"/>
                <a:gd name="T130" fmla="*/ 0 h 175"/>
                <a:gd name="T131" fmla="*/ 154 w 154"/>
                <a:gd name="T132" fmla="*/ 175 h 1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4" h="175">
                  <a:moveTo>
                    <a:pt x="154" y="84"/>
                  </a:moveTo>
                  <a:lnTo>
                    <a:pt x="153" y="75"/>
                  </a:lnTo>
                  <a:lnTo>
                    <a:pt x="152" y="67"/>
                  </a:lnTo>
                  <a:lnTo>
                    <a:pt x="151" y="59"/>
                  </a:lnTo>
                  <a:lnTo>
                    <a:pt x="148" y="50"/>
                  </a:lnTo>
                  <a:lnTo>
                    <a:pt x="146" y="43"/>
                  </a:lnTo>
                  <a:lnTo>
                    <a:pt x="142" y="36"/>
                  </a:lnTo>
                  <a:lnTo>
                    <a:pt x="138" y="29"/>
                  </a:lnTo>
                  <a:lnTo>
                    <a:pt x="134" y="23"/>
                  </a:lnTo>
                  <a:lnTo>
                    <a:pt x="133" y="21"/>
                  </a:lnTo>
                  <a:lnTo>
                    <a:pt x="132" y="21"/>
                  </a:lnTo>
                  <a:lnTo>
                    <a:pt x="131" y="20"/>
                  </a:lnTo>
                  <a:lnTo>
                    <a:pt x="130" y="20"/>
                  </a:lnTo>
                  <a:lnTo>
                    <a:pt x="130" y="19"/>
                  </a:lnTo>
                  <a:lnTo>
                    <a:pt x="119" y="13"/>
                  </a:lnTo>
                  <a:lnTo>
                    <a:pt x="108" y="8"/>
                  </a:lnTo>
                  <a:lnTo>
                    <a:pt x="97" y="4"/>
                  </a:lnTo>
                  <a:lnTo>
                    <a:pt x="86" y="1"/>
                  </a:lnTo>
                  <a:lnTo>
                    <a:pt x="75" y="0"/>
                  </a:lnTo>
                  <a:lnTo>
                    <a:pt x="64" y="0"/>
                  </a:lnTo>
                  <a:lnTo>
                    <a:pt x="52" y="1"/>
                  </a:lnTo>
                  <a:lnTo>
                    <a:pt x="40" y="2"/>
                  </a:lnTo>
                  <a:lnTo>
                    <a:pt x="32" y="9"/>
                  </a:lnTo>
                  <a:lnTo>
                    <a:pt x="24" y="17"/>
                  </a:lnTo>
                  <a:lnTo>
                    <a:pt x="17" y="26"/>
                  </a:lnTo>
                  <a:lnTo>
                    <a:pt x="11" y="36"/>
                  </a:lnTo>
                  <a:lnTo>
                    <a:pt x="6" y="47"/>
                  </a:lnTo>
                  <a:lnTo>
                    <a:pt x="3" y="59"/>
                  </a:lnTo>
                  <a:lnTo>
                    <a:pt x="0" y="71"/>
                  </a:lnTo>
                  <a:lnTo>
                    <a:pt x="0" y="84"/>
                  </a:lnTo>
                  <a:lnTo>
                    <a:pt x="0" y="93"/>
                  </a:lnTo>
                  <a:lnTo>
                    <a:pt x="1" y="102"/>
                  </a:lnTo>
                  <a:lnTo>
                    <a:pt x="3" y="111"/>
                  </a:lnTo>
                  <a:lnTo>
                    <a:pt x="6" y="120"/>
                  </a:lnTo>
                  <a:lnTo>
                    <a:pt x="9" y="127"/>
                  </a:lnTo>
                  <a:lnTo>
                    <a:pt x="13" y="135"/>
                  </a:lnTo>
                  <a:lnTo>
                    <a:pt x="17" y="143"/>
                  </a:lnTo>
                  <a:lnTo>
                    <a:pt x="22" y="149"/>
                  </a:lnTo>
                  <a:lnTo>
                    <a:pt x="27" y="155"/>
                  </a:lnTo>
                  <a:lnTo>
                    <a:pt x="33" y="159"/>
                  </a:lnTo>
                  <a:lnTo>
                    <a:pt x="40" y="164"/>
                  </a:lnTo>
                  <a:lnTo>
                    <a:pt x="46" y="168"/>
                  </a:lnTo>
                  <a:lnTo>
                    <a:pt x="54" y="171"/>
                  </a:lnTo>
                  <a:lnTo>
                    <a:pt x="62" y="174"/>
                  </a:lnTo>
                  <a:lnTo>
                    <a:pt x="69" y="175"/>
                  </a:lnTo>
                  <a:lnTo>
                    <a:pt x="77" y="175"/>
                  </a:lnTo>
                  <a:lnTo>
                    <a:pt x="85" y="175"/>
                  </a:lnTo>
                  <a:lnTo>
                    <a:pt x="93" y="174"/>
                  </a:lnTo>
                  <a:lnTo>
                    <a:pt x="100" y="171"/>
                  </a:lnTo>
                  <a:lnTo>
                    <a:pt x="107" y="168"/>
                  </a:lnTo>
                  <a:lnTo>
                    <a:pt x="114" y="164"/>
                  </a:lnTo>
                  <a:lnTo>
                    <a:pt x="120" y="159"/>
                  </a:lnTo>
                  <a:lnTo>
                    <a:pt x="126" y="155"/>
                  </a:lnTo>
                  <a:lnTo>
                    <a:pt x="131" y="149"/>
                  </a:lnTo>
                  <a:lnTo>
                    <a:pt x="136" y="143"/>
                  </a:lnTo>
                  <a:lnTo>
                    <a:pt x="140" y="135"/>
                  </a:lnTo>
                  <a:lnTo>
                    <a:pt x="144" y="127"/>
                  </a:lnTo>
                  <a:lnTo>
                    <a:pt x="148" y="120"/>
                  </a:lnTo>
                  <a:lnTo>
                    <a:pt x="150" y="111"/>
                  </a:lnTo>
                  <a:lnTo>
                    <a:pt x="152" y="102"/>
                  </a:lnTo>
                  <a:lnTo>
                    <a:pt x="153" y="93"/>
                  </a:lnTo>
                  <a:lnTo>
                    <a:pt x="154" y="84"/>
                  </a:lnTo>
                  <a:close/>
                  <a:moveTo>
                    <a:pt x="145" y="84"/>
                  </a:moveTo>
                  <a:lnTo>
                    <a:pt x="144" y="92"/>
                  </a:lnTo>
                  <a:lnTo>
                    <a:pt x="143" y="101"/>
                  </a:lnTo>
                  <a:lnTo>
                    <a:pt x="142" y="108"/>
                  </a:lnTo>
                  <a:lnTo>
                    <a:pt x="139" y="115"/>
                  </a:lnTo>
                  <a:lnTo>
                    <a:pt x="136" y="122"/>
                  </a:lnTo>
                  <a:lnTo>
                    <a:pt x="133" y="129"/>
                  </a:lnTo>
                  <a:lnTo>
                    <a:pt x="129" y="135"/>
                  </a:lnTo>
                  <a:lnTo>
                    <a:pt x="125" y="141"/>
                  </a:lnTo>
                  <a:lnTo>
                    <a:pt x="120" y="146"/>
                  </a:lnTo>
                  <a:lnTo>
                    <a:pt x="115" y="151"/>
                  </a:lnTo>
                  <a:lnTo>
                    <a:pt x="109" y="155"/>
                  </a:lnTo>
                  <a:lnTo>
                    <a:pt x="103" y="158"/>
                  </a:lnTo>
                  <a:lnTo>
                    <a:pt x="97" y="161"/>
                  </a:lnTo>
                  <a:lnTo>
                    <a:pt x="91" y="163"/>
                  </a:lnTo>
                  <a:lnTo>
                    <a:pt x="84" y="164"/>
                  </a:lnTo>
                  <a:lnTo>
                    <a:pt x="77" y="164"/>
                  </a:lnTo>
                  <a:lnTo>
                    <a:pt x="70" y="164"/>
                  </a:lnTo>
                  <a:lnTo>
                    <a:pt x="64" y="163"/>
                  </a:lnTo>
                  <a:lnTo>
                    <a:pt x="57" y="161"/>
                  </a:lnTo>
                  <a:lnTo>
                    <a:pt x="51" y="158"/>
                  </a:lnTo>
                  <a:lnTo>
                    <a:pt x="44" y="155"/>
                  </a:lnTo>
                  <a:lnTo>
                    <a:pt x="38" y="151"/>
                  </a:lnTo>
                  <a:lnTo>
                    <a:pt x="33" y="146"/>
                  </a:lnTo>
                  <a:lnTo>
                    <a:pt x="28" y="141"/>
                  </a:lnTo>
                  <a:lnTo>
                    <a:pt x="24" y="135"/>
                  </a:lnTo>
                  <a:lnTo>
                    <a:pt x="20" y="129"/>
                  </a:lnTo>
                  <a:lnTo>
                    <a:pt x="17" y="122"/>
                  </a:lnTo>
                  <a:lnTo>
                    <a:pt x="14" y="115"/>
                  </a:lnTo>
                  <a:lnTo>
                    <a:pt x="12" y="108"/>
                  </a:lnTo>
                  <a:lnTo>
                    <a:pt x="10" y="101"/>
                  </a:lnTo>
                  <a:lnTo>
                    <a:pt x="9" y="92"/>
                  </a:lnTo>
                  <a:lnTo>
                    <a:pt x="9" y="84"/>
                  </a:lnTo>
                  <a:lnTo>
                    <a:pt x="9" y="75"/>
                  </a:lnTo>
                  <a:lnTo>
                    <a:pt x="10" y="67"/>
                  </a:lnTo>
                  <a:lnTo>
                    <a:pt x="12" y="60"/>
                  </a:lnTo>
                  <a:lnTo>
                    <a:pt x="14" y="53"/>
                  </a:lnTo>
                  <a:lnTo>
                    <a:pt x="17" y="45"/>
                  </a:lnTo>
                  <a:lnTo>
                    <a:pt x="20" y="38"/>
                  </a:lnTo>
                  <a:lnTo>
                    <a:pt x="24" y="32"/>
                  </a:lnTo>
                  <a:lnTo>
                    <a:pt x="28" y="26"/>
                  </a:lnTo>
                  <a:lnTo>
                    <a:pt x="33" y="21"/>
                  </a:lnTo>
                  <a:lnTo>
                    <a:pt x="38" y="17"/>
                  </a:lnTo>
                  <a:lnTo>
                    <a:pt x="44" y="13"/>
                  </a:lnTo>
                  <a:lnTo>
                    <a:pt x="51" y="9"/>
                  </a:lnTo>
                  <a:lnTo>
                    <a:pt x="57" y="7"/>
                  </a:lnTo>
                  <a:lnTo>
                    <a:pt x="64" y="5"/>
                  </a:lnTo>
                  <a:lnTo>
                    <a:pt x="70" y="4"/>
                  </a:lnTo>
                  <a:lnTo>
                    <a:pt x="77" y="2"/>
                  </a:lnTo>
                  <a:lnTo>
                    <a:pt x="84" y="4"/>
                  </a:lnTo>
                  <a:lnTo>
                    <a:pt x="91" y="5"/>
                  </a:lnTo>
                  <a:lnTo>
                    <a:pt x="97" y="7"/>
                  </a:lnTo>
                  <a:lnTo>
                    <a:pt x="103" y="9"/>
                  </a:lnTo>
                  <a:lnTo>
                    <a:pt x="109" y="13"/>
                  </a:lnTo>
                  <a:lnTo>
                    <a:pt x="115" y="17"/>
                  </a:lnTo>
                  <a:lnTo>
                    <a:pt x="120" y="21"/>
                  </a:lnTo>
                  <a:lnTo>
                    <a:pt x="125" y="26"/>
                  </a:lnTo>
                  <a:lnTo>
                    <a:pt x="129" y="32"/>
                  </a:lnTo>
                  <a:lnTo>
                    <a:pt x="133" y="38"/>
                  </a:lnTo>
                  <a:lnTo>
                    <a:pt x="136" y="45"/>
                  </a:lnTo>
                  <a:lnTo>
                    <a:pt x="139" y="53"/>
                  </a:lnTo>
                  <a:lnTo>
                    <a:pt x="142" y="60"/>
                  </a:lnTo>
                  <a:lnTo>
                    <a:pt x="143" y="67"/>
                  </a:lnTo>
                  <a:lnTo>
                    <a:pt x="144" y="75"/>
                  </a:lnTo>
                  <a:lnTo>
                    <a:pt x="145" y="84"/>
                  </a:lnTo>
                  <a:close/>
                </a:path>
              </a:pathLst>
            </a:custGeom>
            <a:solidFill>
              <a:srgbClr val="F8D4AB"/>
            </a:solidFill>
            <a:ln w="9525">
              <a:noFill/>
              <a:round/>
              <a:headEnd/>
              <a:tailEnd/>
            </a:ln>
          </p:spPr>
          <p:txBody>
            <a:bodyPr/>
            <a:lstStyle/>
            <a:p>
              <a:endParaRPr lang="zh-CN" altLang="en-US"/>
            </a:p>
          </p:txBody>
        </p:sp>
        <p:sp>
          <p:nvSpPr>
            <p:cNvPr id="305" name="Freeform 31"/>
            <p:cNvSpPr>
              <a:spLocks noEditPoints="1"/>
            </p:cNvSpPr>
            <p:nvPr/>
          </p:nvSpPr>
          <p:spPr bwMode="auto">
            <a:xfrm>
              <a:off x="1147" y="2645"/>
              <a:ext cx="29" cy="29"/>
            </a:xfrm>
            <a:custGeom>
              <a:avLst/>
              <a:gdLst>
                <a:gd name="T0" fmla="*/ 0 w 145"/>
                <a:gd name="T1" fmla="*/ 0 h 170"/>
                <a:gd name="T2" fmla="*/ 0 w 145"/>
                <a:gd name="T3" fmla="*/ 0 h 170"/>
                <a:gd name="T4" fmla="*/ 0 w 145"/>
                <a:gd name="T5" fmla="*/ 0 h 170"/>
                <a:gd name="T6" fmla="*/ 0 w 145"/>
                <a:gd name="T7" fmla="*/ 0 h 170"/>
                <a:gd name="T8" fmla="*/ 0 w 145"/>
                <a:gd name="T9" fmla="*/ 0 h 170"/>
                <a:gd name="T10" fmla="*/ 0 w 145"/>
                <a:gd name="T11" fmla="*/ 0 h 170"/>
                <a:gd name="T12" fmla="*/ 0 w 145"/>
                <a:gd name="T13" fmla="*/ 0 h 170"/>
                <a:gd name="T14" fmla="*/ 0 w 145"/>
                <a:gd name="T15" fmla="*/ 0 h 170"/>
                <a:gd name="T16" fmla="*/ 0 w 145"/>
                <a:gd name="T17" fmla="*/ 0 h 170"/>
                <a:gd name="T18" fmla="*/ 0 w 145"/>
                <a:gd name="T19" fmla="*/ 0 h 170"/>
                <a:gd name="T20" fmla="*/ 0 w 145"/>
                <a:gd name="T21" fmla="*/ 0 h 170"/>
                <a:gd name="T22" fmla="*/ 0 w 145"/>
                <a:gd name="T23" fmla="*/ 0 h 170"/>
                <a:gd name="T24" fmla="*/ 0 w 145"/>
                <a:gd name="T25" fmla="*/ 0 h 170"/>
                <a:gd name="T26" fmla="*/ 0 w 145"/>
                <a:gd name="T27" fmla="*/ 0 h 170"/>
                <a:gd name="T28" fmla="*/ 0 w 145"/>
                <a:gd name="T29" fmla="*/ 0 h 170"/>
                <a:gd name="T30" fmla="*/ 0 w 145"/>
                <a:gd name="T31" fmla="*/ 0 h 170"/>
                <a:gd name="T32" fmla="*/ 0 w 145"/>
                <a:gd name="T33" fmla="*/ 0 h 170"/>
                <a:gd name="T34" fmla="*/ 0 w 145"/>
                <a:gd name="T35" fmla="*/ 0 h 170"/>
                <a:gd name="T36" fmla="*/ 0 w 145"/>
                <a:gd name="T37" fmla="*/ 0 h 170"/>
                <a:gd name="T38" fmla="*/ 0 w 145"/>
                <a:gd name="T39" fmla="*/ 0 h 170"/>
                <a:gd name="T40" fmla="*/ 0 w 145"/>
                <a:gd name="T41" fmla="*/ 0 h 170"/>
                <a:gd name="T42" fmla="*/ 0 w 145"/>
                <a:gd name="T43" fmla="*/ 0 h 170"/>
                <a:gd name="T44" fmla="*/ 0 w 145"/>
                <a:gd name="T45" fmla="*/ 0 h 170"/>
                <a:gd name="T46" fmla="*/ 0 w 145"/>
                <a:gd name="T47" fmla="*/ 0 h 170"/>
                <a:gd name="T48" fmla="*/ 0 w 145"/>
                <a:gd name="T49" fmla="*/ 0 h 170"/>
                <a:gd name="T50" fmla="*/ 0 w 145"/>
                <a:gd name="T51" fmla="*/ 0 h 170"/>
                <a:gd name="T52" fmla="*/ 0 w 145"/>
                <a:gd name="T53" fmla="*/ 0 h 170"/>
                <a:gd name="T54" fmla="*/ 0 w 145"/>
                <a:gd name="T55" fmla="*/ 0 h 170"/>
                <a:gd name="T56" fmla="*/ 0 w 145"/>
                <a:gd name="T57" fmla="*/ 0 h 170"/>
                <a:gd name="T58" fmla="*/ 0 w 145"/>
                <a:gd name="T59" fmla="*/ 0 h 170"/>
                <a:gd name="T60" fmla="*/ 0 w 145"/>
                <a:gd name="T61" fmla="*/ 0 h 170"/>
                <a:gd name="T62" fmla="*/ 0 w 145"/>
                <a:gd name="T63" fmla="*/ 0 h 170"/>
                <a:gd name="T64" fmla="*/ 0 w 145"/>
                <a:gd name="T65" fmla="*/ 0 h 170"/>
                <a:gd name="T66" fmla="*/ 0 w 145"/>
                <a:gd name="T67" fmla="*/ 0 h 170"/>
                <a:gd name="T68" fmla="*/ 0 w 145"/>
                <a:gd name="T69" fmla="*/ 0 h 170"/>
                <a:gd name="T70" fmla="*/ 0 w 145"/>
                <a:gd name="T71" fmla="*/ 0 h 170"/>
                <a:gd name="T72" fmla="*/ 0 w 145"/>
                <a:gd name="T73" fmla="*/ 0 h 170"/>
                <a:gd name="T74" fmla="*/ 0 w 145"/>
                <a:gd name="T75" fmla="*/ 0 h 170"/>
                <a:gd name="T76" fmla="*/ 0 w 145"/>
                <a:gd name="T77" fmla="*/ 0 h 170"/>
                <a:gd name="T78" fmla="*/ 0 w 145"/>
                <a:gd name="T79" fmla="*/ 0 h 170"/>
                <a:gd name="T80" fmla="*/ 0 w 145"/>
                <a:gd name="T81" fmla="*/ 0 h 170"/>
                <a:gd name="T82" fmla="*/ 0 w 145"/>
                <a:gd name="T83" fmla="*/ 0 h 1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5"/>
                <a:gd name="T127" fmla="*/ 0 h 170"/>
                <a:gd name="T128" fmla="*/ 145 w 145"/>
                <a:gd name="T129" fmla="*/ 170 h 1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5" h="170">
                  <a:moveTo>
                    <a:pt x="145" y="84"/>
                  </a:moveTo>
                  <a:lnTo>
                    <a:pt x="144" y="73"/>
                  </a:lnTo>
                  <a:lnTo>
                    <a:pt x="143" y="62"/>
                  </a:lnTo>
                  <a:lnTo>
                    <a:pt x="140" y="51"/>
                  </a:lnTo>
                  <a:lnTo>
                    <a:pt x="136" y="42"/>
                  </a:lnTo>
                  <a:lnTo>
                    <a:pt x="131" y="33"/>
                  </a:lnTo>
                  <a:lnTo>
                    <a:pt x="126" y="25"/>
                  </a:lnTo>
                  <a:lnTo>
                    <a:pt x="120" y="18"/>
                  </a:lnTo>
                  <a:lnTo>
                    <a:pt x="113" y="12"/>
                  </a:lnTo>
                  <a:lnTo>
                    <a:pt x="106" y="8"/>
                  </a:lnTo>
                  <a:lnTo>
                    <a:pt x="99" y="6"/>
                  </a:lnTo>
                  <a:lnTo>
                    <a:pt x="92" y="4"/>
                  </a:lnTo>
                  <a:lnTo>
                    <a:pt x="85" y="2"/>
                  </a:lnTo>
                  <a:lnTo>
                    <a:pt x="78" y="1"/>
                  </a:lnTo>
                  <a:lnTo>
                    <a:pt x="71" y="0"/>
                  </a:lnTo>
                  <a:lnTo>
                    <a:pt x="64" y="0"/>
                  </a:lnTo>
                  <a:lnTo>
                    <a:pt x="57" y="0"/>
                  </a:lnTo>
                  <a:lnTo>
                    <a:pt x="51" y="1"/>
                  </a:lnTo>
                  <a:lnTo>
                    <a:pt x="45" y="5"/>
                  </a:lnTo>
                  <a:lnTo>
                    <a:pt x="39" y="7"/>
                  </a:lnTo>
                  <a:lnTo>
                    <a:pt x="34" y="11"/>
                  </a:lnTo>
                  <a:lnTo>
                    <a:pt x="24" y="19"/>
                  </a:lnTo>
                  <a:lnTo>
                    <a:pt x="16" y="30"/>
                  </a:lnTo>
                  <a:lnTo>
                    <a:pt x="12" y="36"/>
                  </a:lnTo>
                  <a:lnTo>
                    <a:pt x="9" y="42"/>
                  </a:lnTo>
                  <a:lnTo>
                    <a:pt x="7" y="48"/>
                  </a:lnTo>
                  <a:lnTo>
                    <a:pt x="4" y="55"/>
                  </a:lnTo>
                  <a:lnTo>
                    <a:pt x="3" y="61"/>
                  </a:lnTo>
                  <a:lnTo>
                    <a:pt x="1" y="68"/>
                  </a:lnTo>
                  <a:lnTo>
                    <a:pt x="0" y="77"/>
                  </a:lnTo>
                  <a:lnTo>
                    <a:pt x="0" y="84"/>
                  </a:lnTo>
                  <a:lnTo>
                    <a:pt x="1" y="92"/>
                  </a:lnTo>
                  <a:lnTo>
                    <a:pt x="2" y="101"/>
                  </a:lnTo>
                  <a:lnTo>
                    <a:pt x="3" y="109"/>
                  </a:lnTo>
                  <a:lnTo>
                    <a:pt x="6" y="117"/>
                  </a:lnTo>
                  <a:lnTo>
                    <a:pt x="9" y="125"/>
                  </a:lnTo>
                  <a:lnTo>
                    <a:pt x="12" y="132"/>
                  </a:lnTo>
                  <a:lnTo>
                    <a:pt x="17" y="139"/>
                  </a:lnTo>
                  <a:lnTo>
                    <a:pt x="21" y="145"/>
                  </a:lnTo>
                  <a:lnTo>
                    <a:pt x="26" y="151"/>
                  </a:lnTo>
                  <a:lnTo>
                    <a:pt x="32" y="156"/>
                  </a:lnTo>
                  <a:lnTo>
                    <a:pt x="38" y="159"/>
                  </a:lnTo>
                  <a:lnTo>
                    <a:pt x="45" y="163"/>
                  </a:lnTo>
                  <a:lnTo>
                    <a:pt x="52" y="166"/>
                  </a:lnTo>
                  <a:lnTo>
                    <a:pt x="59" y="169"/>
                  </a:lnTo>
                  <a:lnTo>
                    <a:pt x="66" y="170"/>
                  </a:lnTo>
                  <a:lnTo>
                    <a:pt x="73" y="170"/>
                  </a:lnTo>
                  <a:lnTo>
                    <a:pt x="80" y="170"/>
                  </a:lnTo>
                  <a:lnTo>
                    <a:pt x="88" y="169"/>
                  </a:lnTo>
                  <a:lnTo>
                    <a:pt x="94" y="166"/>
                  </a:lnTo>
                  <a:lnTo>
                    <a:pt x="101" y="163"/>
                  </a:lnTo>
                  <a:lnTo>
                    <a:pt x="107" y="159"/>
                  </a:lnTo>
                  <a:lnTo>
                    <a:pt x="113" y="156"/>
                  </a:lnTo>
                  <a:lnTo>
                    <a:pt x="119" y="151"/>
                  </a:lnTo>
                  <a:lnTo>
                    <a:pt x="124" y="145"/>
                  </a:lnTo>
                  <a:lnTo>
                    <a:pt x="129" y="139"/>
                  </a:lnTo>
                  <a:lnTo>
                    <a:pt x="133" y="132"/>
                  </a:lnTo>
                  <a:lnTo>
                    <a:pt x="136" y="125"/>
                  </a:lnTo>
                  <a:lnTo>
                    <a:pt x="139" y="117"/>
                  </a:lnTo>
                  <a:lnTo>
                    <a:pt x="142" y="109"/>
                  </a:lnTo>
                  <a:lnTo>
                    <a:pt x="144" y="101"/>
                  </a:lnTo>
                  <a:lnTo>
                    <a:pt x="145" y="92"/>
                  </a:lnTo>
                  <a:lnTo>
                    <a:pt x="145" y="84"/>
                  </a:lnTo>
                  <a:close/>
                  <a:moveTo>
                    <a:pt x="136" y="84"/>
                  </a:moveTo>
                  <a:lnTo>
                    <a:pt x="136" y="91"/>
                  </a:lnTo>
                  <a:lnTo>
                    <a:pt x="135" y="99"/>
                  </a:lnTo>
                  <a:lnTo>
                    <a:pt x="133" y="107"/>
                  </a:lnTo>
                  <a:lnTo>
                    <a:pt x="131" y="113"/>
                  </a:lnTo>
                  <a:lnTo>
                    <a:pt x="128" y="120"/>
                  </a:lnTo>
                  <a:lnTo>
                    <a:pt x="125" y="126"/>
                  </a:lnTo>
                  <a:lnTo>
                    <a:pt x="122" y="132"/>
                  </a:lnTo>
                  <a:lnTo>
                    <a:pt x="118" y="138"/>
                  </a:lnTo>
                  <a:lnTo>
                    <a:pt x="113" y="143"/>
                  </a:lnTo>
                  <a:lnTo>
                    <a:pt x="108" y="146"/>
                  </a:lnTo>
                  <a:lnTo>
                    <a:pt x="103" y="150"/>
                  </a:lnTo>
                  <a:lnTo>
                    <a:pt x="98" y="153"/>
                  </a:lnTo>
                  <a:lnTo>
                    <a:pt x="92" y="156"/>
                  </a:lnTo>
                  <a:lnTo>
                    <a:pt x="86" y="158"/>
                  </a:lnTo>
                  <a:lnTo>
                    <a:pt x="80" y="159"/>
                  </a:lnTo>
                  <a:lnTo>
                    <a:pt x="73" y="159"/>
                  </a:lnTo>
                  <a:lnTo>
                    <a:pt x="67" y="159"/>
                  </a:lnTo>
                  <a:lnTo>
                    <a:pt x="60" y="158"/>
                  </a:lnTo>
                  <a:lnTo>
                    <a:pt x="54" y="156"/>
                  </a:lnTo>
                  <a:lnTo>
                    <a:pt x="49" y="153"/>
                  </a:lnTo>
                  <a:lnTo>
                    <a:pt x="42" y="150"/>
                  </a:lnTo>
                  <a:lnTo>
                    <a:pt x="37" y="146"/>
                  </a:lnTo>
                  <a:lnTo>
                    <a:pt x="32" y="143"/>
                  </a:lnTo>
                  <a:lnTo>
                    <a:pt x="28" y="138"/>
                  </a:lnTo>
                  <a:lnTo>
                    <a:pt x="24" y="132"/>
                  </a:lnTo>
                  <a:lnTo>
                    <a:pt x="20" y="126"/>
                  </a:lnTo>
                  <a:lnTo>
                    <a:pt x="17" y="120"/>
                  </a:lnTo>
                  <a:lnTo>
                    <a:pt x="14" y="113"/>
                  </a:lnTo>
                  <a:lnTo>
                    <a:pt x="12" y="107"/>
                  </a:lnTo>
                  <a:lnTo>
                    <a:pt x="10" y="99"/>
                  </a:lnTo>
                  <a:lnTo>
                    <a:pt x="9" y="91"/>
                  </a:lnTo>
                  <a:lnTo>
                    <a:pt x="9" y="84"/>
                  </a:lnTo>
                  <a:lnTo>
                    <a:pt x="9" y="77"/>
                  </a:lnTo>
                  <a:lnTo>
                    <a:pt x="10" y="68"/>
                  </a:lnTo>
                  <a:lnTo>
                    <a:pt x="12" y="61"/>
                  </a:lnTo>
                  <a:lnTo>
                    <a:pt x="14" y="54"/>
                  </a:lnTo>
                  <a:lnTo>
                    <a:pt x="17" y="48"/>
                  </a:lnTo>
                  <a:lnTo>
                    <a:pt x="20" y="42"/>
                  </a:lnTo>
                  <a:lnTo>
                    <a:pt x="24" y="36"/>
                  </a:lnTo>
                  <a:lnTo>
                    <a:pt x="28" y="30"/>
                  </a:lnTo>
                  <a:lnTo>
                    <a:pt x="32" y="25"/>
                  </a:lnTo>
                  <a:lnTo>
                    <a:pt x="37" y="21"/>
                  </a:lnTo>
                  <a:lnTo>
                    <a:pt x="42" y="18"/>
                  </a:lnTo>
                  <a:lnTo>
                    <a:pt x="49" y="14"/>
                  </a:lnTo>
                  <a:lnTo>
                    <a:pt x="54" y="12"/>
                  </a:lnTo>
                  <a:lnTo>
                    <a:pt x="60" y="9"/>
                  </a:lnTo>
                  <a:lnTo>
                    <a:pt x="67" y="8"/>
                  </a:lnTo>
                  <a:lnTo>
                    <a:pt x="73" y="8"/>
                  </a:lnTo>
                  <a:lnTo>
                    <a:pt x="80" y="8"/>
                  </a:lnTo>
                  <a:lnTo>
                    <a:pt x="86" y="9"/>
                  </a:lnTo>
                  <a:lnTo>
                    <a:pt x="92" y="12"/>
                  </a:lnTo>
                  <a:lnTo>
                    <a:pt x="98" y="14"/>
                  </a:lnTo>
                  <a:lnTo>
                    <a:pt x="103" y="18"/>
                  </a:lnTo>
                  <a:lnTo>
                    <a:pt x="108" y="21"/>
                  </a:lnTo>
                  <a:lnTo>
                    <a:pt x="113" y="25"/>
                  </a:lnTo>
                  <a:lnTo>
                    <a:pt x="118" y="30"/>
                  </a:lnTo>
                  <a:lnTo>
                    <a:pt x="122" y="36"/>
                  </a:lnTo>
                  <a:lnTo>
                    <a:pt x="125" y="42"/>
                  </a:lnTo>
                  <a:lnTo>
                    <a:pt x="128" y="48"/>
                  </a:lnTo>
                  <a:lnTo>
                    <a:pt x="131" y="54"/>
                  </a:lnTo>
                  <a:lnTo>
                    <a:pt x="133" y="61"/>
                  </a:lnTo>
                  <a:lnTo>
                    <a:pt x="135" y="68"/>
                  </a:lnTo>
                  <a:lnTo>
                    <a:pt x="136" y="77"/>
                  </a:lnTo>
                  <a:lnTo>
                    <a:pt x="136" y="84"/>
                  </a:lnTo>
                  <a:close/>
                </a:path>
              </a:pathLst>
            </a:custGeom>
            <a:solidFill>
              <a:srgbClr val="F8D7AC"/>
            </a:solidFill>
            <a:ln w="9525">
              <a:noFill/>
              <a:round/>
              <a:headEnd/>
              <a:tailEnd/>
            </a:ln>
          </p:spPr>
          <p:txBody>
            <a:bodyPr/>
            <a:lstStyle/>
            <a:p>
              <a:endParaRPr lang="zh-CN" altLang="en-US"/>
            </a:p>
          </p:txBody>
        </p:sp>
        <p:sp>
          <p:nvSpPr>
            <p:cNvPr id="306" name="Freeform 32"/>
            <p:cNvSpPr>
              <a:spLocks noEditPoints="1"/>
            </p:cNvSpPr>
            <p:nvPr/>
          </p:nvSpPr>
          <p:spPr bwMode="auto">
            <a:xfrm>
              <a:off x="1148" y="2646"/>
              <a:ext cx="27" cy="27"/>
            </a:xfrm>
            <a:custGeom>
              <a:avLst/>
              <a:gdLst>
                <a:gd name="T0" fmla="*/ 0 w 136"/>
                <a:gd name="T1" fmla="*/ 0 h 162"/>
                <a:gd name="T2" fmla="*/ 0 w 136"/>
                <a:gd name="T3" fmla="*/ 0 h 162"/>
                <a:gd name="T4" fmla="*/ 0 w 136"/>
                <a:gd name="T5" fmla="*/ 0 h 162"/>
                <a:gd name="T6" fmla="*/ 0 w 136"/>
                <a:gd name="T7" fmla="*/ 0 h 162"/>
                <a:gd name="T8" fmla="*/ 0 w 136"/>
                <a:gd name="T9" fmla="*/ 0 h 162"/>
                <a:gd name="T10" fmla="*/ 0 w 136"/>
                <a:gd name="T11" fmla="*/ 0 h 162"/>
                <a:gd name="T12" fmla="*/ 0 w 136"/>
                <a:gd name="T13" fmla="*/ 0 h 162"/>
                <a:gd name="T14" fmla="*/ 0 w 136"/>
                <a:gd name="T15" fmla="*/ 0 h 162"/>
                <a:gd name="T16" fmla="*/ 0 w 136"/>
                <a:gd name="T17" fmla="*/ 0 h 162"/>
                <a:gd name="T18" fmla="*/ 0 w 136"/>
                <a:gd name="T19" fmla="*/ 0 h 162"/>
                <a:gd name="T20" fmla="*/ 0 w 136"/>
                <a:gd name="T21" fmla="*/ 0 h 162"/>
                <a:gd name="T22" fmla="*/ 0 w 136"/>
                <a:gd name="T23" fmla="*/ 0 h 162"/>
                <a:gd name="T24" fmla="*/ 0 w 136"/>
                <a:gd name="T25" fmla="*/ 0 h 162"/>
                <a:gd name="T26" fmla="*/ 0 w 136"/>
                <a:gd name="T27" fmla="*/ 0 h 162"/>
                <a:gd name="T28" fmla="*/ 0 w 136"/>
                <a:gd name="T29" fmla="*/ 0 h 162"/>
                <a:gd name="T30" fmla="*/ 0 w 136"/>
                <a:gd name="T31" fmla="*/ 0 h 162"/>
                <a:gd name="T32" fmla="*/ 0 w 136"/>
                <a:gd name="T33" fmla="*/ 0 h 162"/>
                <a:gd name="T34" fmla="*/ 0 w 136"/>
                <a:gd name="T35" fmla="*/ 0 h 162"/>
                <a:gd name="T36" fmla="*/ 0 w 136"/>
                <a:gd name="T37" fmla="*/ 0 h 162"/>
                <a:gd name="T38" fmla="*/ 0 w 136"/>
                <a:gd name="T39" fmla="*/ 0 h 162"/>
                <a:gd name="T40" fmla="*/ 0 w 136"/>
                <a:gd name="T41" fmla="*/ 0 h 162"/>
                <a:gd name="T42" fmla="*/ 0 w 136"/>
                <a:gd name="T43" fmla="*/ 0 h 162"/>
                <a:gd name="T44" fmla="*/ 0 w 136"/>
                <a:gd name="T45" fmla="*/ 0 h 162"/>
                <a:gd name="T46" fmla="*/ 0 w 136"/>
                <a:gd name="T47" fmla="*/ 0 h 162"/>
                <a:gd name="T48" fmla="*/ 0 w 136"/>
                <a:gd name="T49" fmla="*/ 0 h 162"/>
                <a:gd name="T50" fmla="*/ 0 w 136"/>
                <a:gd name="T51" fmla="*/ 0 h 162"/>
                <a:gd name="T52" fmla="*/ 0 w 136"/>
                <a:gd name="T53" fmla="*/ 0 h 162"/>
                <a:gd name="T54" fmla="*/ 0 w 136"/>
                <a:gd name="T55" fmla="*/ 0 h 162"/>
                <a:gd name="T56" fmla="*/ 0 w 136"/>
                <a:gd name="T57" fmla="*/ 0 h 162"/>
                <a:gd name="T58" fmla="*/ 0 w 136"/>
                <a:gd name="T59" fmla="*/ 0 h 162"/>
                <a:gd name="T60" fmla="*/ 0 w 136"/>
                <a:gd name="T61" fmla="*/ 0 h 162"/>
                <a:gd name="T62" fmla="*/ 0 w 136"/>
                <a:gd name="T63" fmla="*/ 0 h 162"/>
                <a:gd name="T64" fmla="*/ 0 w 136"/>
                <a:gd name="T65" fmla="*/ 0 h 162"/>
                <a:gd name="T66" fmla="*/ 0 w 136"/>
                <a:gd name="T67" fmla="*/ 0 h 162"/>
                <a:gd name="T68" fmla="*/ 0 w 136"/>
                <a:gd name="T69" fmla="*/ 0 h 162"/>
                <a:gd name="T70" fmla="*/ 0 w 136"/>
                <a:gd name="T71" fmla="*/ 0 h 162"/>
                <a:gd name="T72" fmla="*/ 0 w 136"/>
                <a:gd name="T73" fmla="*/ 0 h 162"/>
                <a:gd name="T74" fmla="*/ 0 w 136"/>
                <a:gd name="T75" fmla="*/ 0 h 162"/>
                <a:gd name="T76" fmla="*/ 0 w 136"/>
                <a:gd name="T77" fmla="*/ 0 h 162"/>
                <a:gd name="T78" fmla="*/ 0 w 136"/>
                <a:gd name="T79" fmla="*/ 0 h 162"/>
                <a:gd name="T80" fmla="*/ 0 w 136"/>
                <a:gd name="T81" fmla="*/ 0 h 162"/>
                <a:gd name="T82" fmla="*/ 0 w 136"/>
                <a:gd name="T83" fmla="*/ 0 h 162"/>
                <a:gd name="T84" fmla="*/ 0 w 136"/>
                <a:gd name="T85" fmla="*/ 0 h 1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6"/>
                <a:gd name="T130" fmla="*/ 0 h 162"/>
                <a:gd name="T131" fmla="*/ 136 w 136"/>
                <a:gd name="T132" fmla="*/ 162 h 1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6" h="162">
                  <a:moveTo>
                    <a:pt x="136" y="82"/>
                  </a:moveTo>
                  <a:lnTo>
                    <a:pt x="135" y="73"/>
                  </a:lnTo>
                  <a:lnTo>
                    <a:pt x="134" y="65"/>
                  </a:lnTo>
                  <a:lnTo>
                    <a:pt x="133" y="58"/>
                  </a:lnTo>
                  <a:lnTo>
                    <a:pt x="130" y="51"/>
                  </a:lnTo>
                  <a:lnTo>
                    <a:pt x="127" y="43"/>
                  </a:lnTo>
                  <a:lnTo>
                    <a:pt x="124" y="36"/>
                  </a:lnTo>
                  <a:lnTo>
                    <a:pt x="120" y="30"/>
                  </a:lnTo>
                  <a:lnTo>
                    <a:pt x="116" y="24"/>
                  </a:lnTo>
                  <a:lnTo>
                    <a:pt x="111" y="19"/>
                  </a:lnTo>
                  <a:lnTo>
                    <a:pt x="106" y="15"/>
                  </a:lnTo>
                  <a:lnTo>
                    <a:pt x="100" y="11"/>
                  </a:lnTo>
                  <a:lnTo>
                    <a:pt x="94" y="7"/>
                  </a:lnTo>
                  <a:lnTo>
                    <a:pt x="88" y="5"/>
                  </a:lnTo>
                  <a:lnTo>
                    <a:pt x="82" y="3"/>
                  </a:lnTo>
                  <a:lnTo>
                    <a:pt x="75" y="2"/>
                  </a:lnTo>
                  <a:lnTo>
                    <a:pt x="68" y="0"/>
                  </a:lnTo>
                  <a:lnTo>
                    <a:pt x="61" y="2"/>
                  </a:lnTo>
                  <a:lnTo>
                    <a:pt x="55" y="3"/>
                  </a:lnTo>
                  <a:lnTo>
                    <a:pt x="48" y="5"/>
                  </a:lnTo>
                  <a:lnTo>
                    <a:pt x="42" y="7"/>
                  </a:lnTo>
                  <a:lnTo>
                    <a:pt x="35" y="11"/>
                  </a:lnTo>
                  <a:lnTo>
                    <a:pt x="29" y="15"/>
                  </a:lnTo>
                  <a:lnTo>
                    <a:pt x="24" y="19"/>
                  </a:lnTo>
                  <a:lnTo>
                    <a:pt x="19" y="24"/>
                  </a:lnTo>
                  <a:lnTo>
                    <a:pt x="15" y="30"/>
                  </a:lnTo>
                  <a:lnTo>
                    <a:pt x="11" y="36"/>
                  </a:lnTo>
                  <a:lnTo>
                    <a:pt x="8" y="43"/>
                  </a:lnTo>
                  <a:lnTo>
                    <a:pt x="5" y="51"/>
                  </a:lnTo>
                  <a:lnTo>
                    <a:pt x="3" y="58"/>
                  </a:lnTo>
                  <a:lnTo>
                    <a:pt x="1" y="65"/>
                  </a:lnTo>
                  <a:lnTo>
                    <a:pt x="0" y="73"/>
                  </a:lnTo>
                  <a:lnTo>
                    <a:pt x="0" y="82"/>
                  </a:lnTo>
                  <a:lnTo>
                    <a:pt x="0" y="90"/>
                  </a:lnTo>
                  <a:lnTo>
                    <a:pt x="1" y="99"/>
                  </a:lnTo>
                  <a:lnTo>
                    <a:pt x="3" y="106"/>
                  </a:lnTo>
                  <a:lnTo>
                    <a:pt x="5" y="113"/>
                  </a:lnTo>
                  <a:lnTo>
                    <a:pt x="8" y="120"/>
                  </a:lnTo>
                  <a:lnTo>
                    <a:pt x="11" y="127"/>
                  </a:lnTo>
                  <a:lnTo>
                    <a:pt x="15" y="133"/>
                  </a:lnTo>
                  <a:lnTo>
                    <a:pt x="19" y="139"/>
                  </a:lnTo>
                  <a:lnTo>
                    <a:pt x="24" y="144"/>
                  </a:lnTo>
                  <a:lnTo>
                    <a:pt x="29" y="149"/>
                  </a:lnTo>
                  <a:lnTo>
                    <a:pt x="35" y="153"/>
                  </a:lnTo>
                  <a:lnTo>
                    <a:pt x="42" y="156"/>
                  </a:lnTo>
                  <a:lnTo>
                    <a:pt x="48" y="159"/>
                  </a:lnTo>
                  <a:lnTo>
                    <a:pt x="55" y="161"/>
                  </a:lnTo>
                  <a:lnTo>
                    <a:pt x="61" y="162"/>
                  </a:lnTo>
                  <a:lnTo>
                    <a:pt x="68" y="162"/>
                  </a:lnTo>
                  <a:lnTo>
                    <a:pt x="75" y="162"/>
                  </a:lnTo>
                  <a:lnTo>
                    <a:pt x="82" y="161"/>
                  </a:lnTo>
                  <a:lnTo>
                    <a:pt x="88" y="159"/>
                  </a:lnTo>
                  <a:lnTo>
                    <a:pt x="94" y="156"/>
                  </a:lnTo>
                  <a:lnTo>
                    <a:pt x="100" y="153"/>
                  </a:lnTo>
                  <a:lnTo>
                    <a:pt x="106" y="149"/>
                  </a:lnTo>
                  <a:lnTo>
                    <a:pt x="111" y="144"/>
                  </a:lnTo>
                  <a:lnTo>
                    <a:pt x="116" y="139"/>
                  </a:lnTo>
                  <a:lnTo>
                    <a:pt x="120" y="133"/>
                  </a:lnTo>
                  <a:lnTo>
                    <a:pt x="124" y="127"/>
                  </a:lnTo>
                  <a:lnTo>
                    <a:pt x="127" y="120"/>
                  </a:lnTo>
                  <a:lnTo>
                    <a:pt x="130" y="113"/>
                  </a:lnTo>
                  <a:lnTo>
                    <a:pt x="133" y="106"/>
                  </a:lnTo>
                  <a:lnTo>
                    <a:pt x="134" y="99"/>
                  </a:lnTo>
                  <a:lnTo>
                    <a:pt x="135" y="90"/>
                  </a:lnTo>
                  <a:lnTo>
                    <a:pt x="136" y="82"/>
                  </a:lnTo>
                  <a:close/>
                  <a:moveTo>
                    <a:pt x="127" y="82"/>
                  </a:moveTo>
                  <a:lnTo>
                    <a:pt x="126" y="89"/>
                  </a:lnTo>
                  <a:lnTo>
                    <a:pt x="125" y="96"/>
                  </a:lnTo>
                  <a:lnTo>
                    <a:pt x="124" y="102"/>
                  </a:lnTo>
                  <a:lnTo>
                    <a:pt x="122" y="109"/>
                  </a:lnTo>
                  <a:lnTo>
                    <a:pt x="120" y="115"/>
                  </a:lnTo>
                  <a:lnTo>
                    <a:pt x="117" y="121"/>
                  </a:lnTo>
                  <a:lnTo>
                    <a:pt x="113" y="126"/>
                  </a:lnTo>
                  <a:lnTo>
                    <a:pt x="109" y="131"/>
                  </a:lnTo>
                  <a:lnTo>
                    <a:pt x="105" y="136"/>
                  </a:lnTo>
                  <a:lnTo>
                    <a:pt x="101" y="141"/>
                  </a:lnTo>
                  <a:lnTo>
                    <a:pt x="96" y="143"/>
                  </a:lnTo>
                  <a:lnTo>
                    <a:pt x="91" y="147"/>
                  </a:lnTo>
                  <a:lnTo>
                    <a:pt x="85" y="149"/>
                  </a:lnTo>
                  <a:lnTo>
                    <a:pt x="80" y="150"/>
                  </a:lnTo>
                  <a:lnTo>
                    <a:pt x="74" y="151"/>
                  </a:lnTo>
                  <a:lnTo>
                    <a:pt x="68" y="151"/>
                  </a:lnTo>
                  <a:lnTo>
                    <a:pt x="62" y="151"/>
                  </a:lnTo>
                  <a:lnTo>
                    <a:pt x="56" y="150"/>
                  </a:lnTo>
                  <a:lnTo>
                    <a:pt x="51" y="149"/>
                  </a:lnTo>
                  <a:lnTo>
                    <a:pt x="45" y="147"/>
                  </a:lnTo>
                  <a:lnTo>
                    <a:pt x="40" y="143"/>
                  </a:lnTo>
                  <a:lnTo>
                    <a:pt x="34" y="141"/>
                  </a:lnTo>
                  <a:lnTo>
                    <a:pt x="30" y="136"/>
                  </a:lnTo>
                  <a:lnTo>
                    <a:pt x="26" y="131"/>
                  </a:lnTo>
                  <a:lnTo>
                    <a:pt x="22" y="126"/>
                  </a:lnTo>
                  <a:lnTo>
                    <a:pt x="19" y="121"/>
                  </a:lnTo>
                  <a:lnTo>
                    <a:pt x="16" y="115"/>
                  </a:lnTo>
                  <a:lnTo>
                    <a:pt x="13" y="109"/>
                  </a:lnTo>
                  <a:lnTo>
                    <a:pt x="11" y="102"/>
                  </a:lnTo>
                  <a:lnTo>
                    <a:pt x="10" y="96"/>
                  </a:lnTo>
                  <a:lnTo>
                    <a:pt x="9" y="89"/>
                  </a:lnTo>
                  <a:lnTo>
                    <a:pt x="9" y="82"/>
                  </a:lnTo>
                  <a:lnTo>
                    <a:pt x="9" y="75"/>
                  </a:lnTo>
                  <a:lnTo>
                    <a:pt x="10" y="67"/>
                  </a:lnTo>
                  <a:lnTo>
                    <a:pt x="11" y="61"/>
                  </a:lnTo>
                  <a:lnTo>
                    <a:pt x="13" y="54"/>
                  </a:lnTo>
                  <a:lnTo>
                    <a:pt x="16" y="48"/>
                  </a:lnTo>
                  <a:lnTo>
                    <a:pt x="19" y="42"/>
                  </a:lnTo>
                  <a:lnTo>
                    <a:pt x="22" y="37"/>
                  </a:lnTo>
                  <a:lnTo>
                    <a:pt x="26" y="33"/>
                  </a:lnTo>
                  <a:lnTo>
                    <a:pt x="30" y="28"/>
                  </a:lnTo>
                  <a:lnTo>
                    <a:pt x="34" y="23"/>
                  </a:lnTo>
                  <a:lnTo>
                    <a:pt x="40" y="21"/>
                  </a:lnTo>
                  <a:lnTo>
                    <a:pt x="45" y="17"/>
                  </a:lnTo>
                  <a:lnTo>
                    <a:pt x="51" y="15"/>
                  </a:lnTo>
                  <a:lnTo>
                    <a:pt x="56" y="13"/>
                  </a:lnTo>
                  <a:lnTo>
                    <a:pt x="62" y="12"/>
                  </a:lnTo>
                  <a:lnTo>
                    <a:pt x="68" y="11"/>
                  </a:lnTo>
                  <a:lnTo>
                    <a:pt x="74" y="12"/>
                  </a:lnTo>
                  <a:lnTo>
                    <a:pt x="80" y="13"/>
                  </a:lnTo>
                  <a:lnTo>
                    <a:pt x="85" y="15"/>
                  </a:lnTo>
                  <a:lnTo>
                    <a:pt x="91" y="17"/>
                  </a:lnTo>
                  <a:lnTo>
                    <a:pt x="96" y="21"/>
                  </a:lnTo>
                  <a:lnTo>
                    <a:pt x="101" y="23"/>
                  </a:lnTo>
                  <a:lnTo>
                    <a:pt x="105" y="28"/>
                  </a:lnTo>
                  <a:lnTo>
                    <a:pt x="109" y="33"/>
                  </a:lnTo>
                  <a:lnTo>
                    <a:pt x="113" y="37"/>
                  </a:lnTo>
                  <a:lnTo>
                    <a:pt x="117" y="42"/>
                  </a:lnTo>
                  <a:lnTo>
                    <a:pt x="120" y="48"/>
                  </a:lnTo>
                  <a:lnTo>
                    <a:pt x="122" y="54"/>
                  </a:lnTo>
                  <a:lnTo>
                    <a:pt x="124" y="61"/>
                  </a:lnTo>
                  <a:lnTo>
                    <a:pt x="125" y="67"/>
                  </a:lnTo>
                  <a:lnTo>
                    <a:pt x="126" y="75"/>
                  </a:lnTo>
                  <a:lnTo>
                    <a:pt x="127" y="82"/>
                  </a:lnTo>
                  <a:close/>
                </a:path>
              </a:pathLst>
            </a:custGeom>
            <a:solidFill>
              <a:srgbClr val="F9DAB0"/>
            </a:solidFill>
            <a:ln w="9525">
              <a:noFill/>
              <a:round/>
              <a:headEnd/>
              <a:tailEnd/>
            </a:ln>
          </p:spPr>
          <p:txBody>
            <a:bodyPr/>
            <a:lstStyle/>
            <a:p>
              <a:endParaRPr lang="zh-CN" altLang="en-US"/>
            </a:p>
          </p:txBody>
        </p:sp>
        <p:sp>
          <p:nvSpPr>
            <p:cNvPr id="307" name="Freeform 33"/>
            <p:cNvSpPr>
              <a:spLocks noEditPoints="1"/>
            </p:cNvSpPr>
            <p:nvPr/>
          </p:nvSpPr>
          <p:spPr bwMode="auto">
            <a:xfrm>
              <a:off x="1149" y="2647"/>
              <a:ext cx="25" cy="25"/>
            </a:xfrm>
            <a:custGeom>
              <a:avLst/>
              <a:gdLst>
                <a:gd name="T0" fmla="*/ 0 w 127"/>
                <a:gd name="T1" fmla="*/ 0 h 151"/>
                <a:gd name="T2" fmla="*/ 0 w 127"/>
                <a:gd name="T3" fmla="*/ 0 h 151"/>
                <a:gd name="T4" fmla="*/ 0 w 127"/>
                <a:gd name="T5" fmla="*/ 0 h 151"/>
                <a:gd name="T6" fmla="*/ 0 w 127"/>
                <a:gd name="T7" fmla="*/ 0 h 151"/>
                <a:gd name="T8" fmla="*/ 0 w 127"/>
                <a:gd name="T9" fmla="*/ 0 h 151"/>
                <a:gd name="T10" fmla="*/ 0 w 127"/>
                <a:gd name="T11" fmla="*/ 0 h 151"/>
                <a:gd name="T12" fmla="*/ 0 w 127"/>
                <a:gd name="T13" fmla="*/ 0 h 151"/>
                <a:gd name="T14" fmla="*/ 0 w 127"/>
                <a:gd name="T15" fmla="*/ 0 h 151"/>
                <a:gd name="T16" fmla="*/ 0 w 127"/>
                <a:gd name="T17" fmla="*/ 0 h 151"/>
                <a:gd name="T18" fmla="*/ 0 w 127"/>
                <a:gd name="T19" fmla="*/ 0 h 151"/>
                <a:gd name="T20" fmla="*/ 0 w 127"/>
                <a:gd name="T21" fmla="*/ 0 h 151"/>
                <a:gd name="T22" fmla="*/ 0 w 127"/>
                <a:gd name="T23" fmla="*/ 0 h 151"/>
                <a:gd name="T24" fmla="*/ 0 w 127"/>
                <a:gd name="T25" fmla="*/ 0 h 151"/>
                <a:gd name="T26" fmla="*/ 0 w 127"/>
                <a:gd name="T27" fmla="*/ 0 h 151"/>
                <a:gd name="T28" fmla="*/ 0 w 127"/>
                <a:gd name="T29" fmla="*/ 0 h 151"/>
                <a:gd name="T30" fmla="*/ 0 w 127"/>
                <a:gd name="T31" fmla="*/ 0 h 151"/>
                <a:gd name="T32" fmla="*/ 0 w 127"/>
                <a:gd name="T33" fmla="*/ 0 h 151"/>
                <a:gd name="T34" fmla="*/ 0 w 127"/>
                <a:gd name="T35" fmla="*/ 0 h 151"/>
                <a:gd name="T36" fmla="*/ 0 w 127"/>
                <a:gd name="T37" fmla="*/ 0 h 151"/>
                <a:gd name="T38" fmla="*/ 0 w 127"/>
                <a:gd name="T39" fmla="*/ 0 h 151"/>
                <a:gd name="T40" fmla="*/ 0 w 127"/>
                <a:gd name="T41" fmla="*/ 0 h 151"/>
                <a:gd name="T42" fmla="*/ 0 w 127"/>
                <a:gd name="T43" fmla="*/ 0 h 151"/>
                <a:gd name="T44" fmla="*/ 0 w 127"/>
                <a:gd name="T45" fmla="*/ 0 h 151"/>
                <a:gd name="T46" fmla="*/ 0 w 127"/>
                <a:gd name="T47" fmla="*/ 0 h 151"/>
                <a:gd name="T48" fmla="*/ 0 w 127"/>
                <a:gd name="T49" fmla="*/ 0 h 151"/>
                <a:gd name="T50" fmla="*/ 0 w 127"/>
                <a:gd name="T51" fmla="*/ 0 h 151"/>
                <a:gd name="T52" fmla="*/ 0 w 127"/>
                <a:gd name="T53" fmla="*/ 0 h 151"/>
                <a:gd name="T54" fmla="*/ 0 w 127"/>
                <a:gd name="T55" fmla="*/ 0 h 151"/>
                <a:gd name="T56" fmla="*/ 0 w 127"/>
                <a:gd name="T57" fmla="*/ 0 h 151"/>
                <a:gd name="T58" fmla="*/ 0 w 127"/>
                <a:gd name="T59" fmla="*/ 0 h 151"/>
                <a:gd name="T60" fmla="*/ 0 w 127"/>
                <a:gd name="T61" fmla="*/ 0 h 151"/>
                <a:gd name="T62" fmla="*/ 0 w 127"/>
                <a:gd name="T63" fmla="*/ 0 h 151"/>
                <a:gd name="T64" fmla="*/ 0 w 127"/>
                <a:gd name="T65" fmla="*/ 0 h 151"/>
                <a:gd name="T66" fmla="*/ 0 w 127"/>
                <a:gd name="T67" fmla="*/ 0 h 151"/>
                <a:gd name="T68" fmla="*/ 0 w 127"/>
                <a:gd name="T69" fmla="*/ 0 h 151"/>
                <a:gd name="T70" fmla="*/ 0 w 127"/>
                <a:gd name="T71" fmla="*/ 0 h 151"/>
                <a:gd name="T72" fmla="*/ 0 w 127"/>
                <a:gd name="T73" fmla="*/ 0 h 151"/>
                <a:gd name="T74" fmla="*/ 0 w 127"/>
                <a:gd name="T75" fmla="*/ 0 h 151"/>
                <a:gd name="T76" fmla="*/ 0 w 127"/>
                <a:gd name="T77" fmla="*/ 0 h 151"/>
                <a:gd name="T78" fmla="*/ 0 w 127"/>
                <a:gd name="T79" fmla="*/ 0 h 151"/>
                <a:gd name="T80" fmla="*/ 0 w 127"/>
                <a:gd name="T81" fmla="*/ 0 h 151"/>
                <a:gd name="T82" fmla="*/ 0 w 127"/>
                <a:gd name="T83" fmla="*/ 0 h 151"/>
                <a:gd name="T84" fmla="*/ 0 w 127"/>
                <a:gd name="T85" fmla="*/ 0 h 151"/>
                <a:gd name="T86" fmla="*/ 0 w 127"/>
                <a:gd name="T87" fmla="*/ 0 h 151"/>
                <a:gd name="T88" fmla="*/ 0 w 127"/>
                <a:gd name="T89" fmla="*/ 0 h 151"/>
                <a:gd name="T90" fmla="*/ 0 w 127"/>
                <a:gd name="T91" fmla="*/ 0 h 151"/>
                <a:gd name="T92" fmla="*/ 0 w 127"/>
                <a:gd name="T93" fmla="*/ 0 h 151"/>
                <a:gd name="T94" fmla="*/ 0 w 127"/>
                <a:gd name="T95" fmla="*/ 0 h 151"/>
                <a:gd name="T96" fmla="*/ 0 w 127"/>
                <a:gd name="T97" fmla="*/ 0 h 151"/>
                <a:gd name="T98" fmla="*/ 0 w 127"/>
                <a:gd name="T99" fmla="*/ 0 h 151"/>
                <a:gd name="T100" fmla="*/ 0 w 127"/>
                <a:gd name="T101" fmla="*/ 0 h 151"/>
                <a:gd name="T102" fmla="*/ 0 w 127"/>
                <a:gd name="T103" fmla="*/ 0 h 151"/>
                <a:gd name="T104" fmla="*/ 0 w 127"/>
                <a:gd name="T105" fmla="*/ 0 h 151"/>
                <a:gd name="T106" fmla="*/ 0 w 127"/>
                <a:gd name="T107" fmla="*/ 0 h 151"/>
                <a:gd name="T108" fmla="*/ 0 w 127"/>
                <a:gd name="T109" fmla="*/ 0 h 151"/>
                <a:gd name="T110" fmla="*/ 0 w 127"/>
                <a:gd name="T111" fmla="*/ 0 h 151"/>
                <a:gd name="T112" fmla="*/ 0 w 127"/>
                <a:gd name="T113" fmla="*/ 0 h 151"/>
                <a:gd name="T114" fmla="*/ 0 w 127"/>
                <a:gd name="T115" fmla="*/ 0 h 151"/>
                <a:gd name="T116" fmla="*/ 0 w 127"/>
                <a:gd name="T117" fmla="*/ 0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
                <a:gd name="T178" fmla="*/ 0 h 151"/>
                <a:gd name="T179" fmla="*/ 127 w 127"/>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 h="151">
                  <a:moveTo>
                    <a:pt x="127" y="76"/>
                  </a:moveTo>
                  <a:lnTo>
                    <a:pt x="127" y="69"/>
                  </a:lnTo>
                  <a:lnTo>
                    <a:pt x="126" y="60"/>
                  </a:lnTo>
                  <a:lnTo>
                    <a:pt x="124" y="53"/>
                  </a:lnTo>
                  <a:lnTo>
                    <a:pt x="122" y="46"/>
                  </a:lnTo>
                  <a:lnTo>
                    <a:pt x="119" y="40"/>
                  </a:lnTo>
                  <a:lnTo>
                    <a:pt x="116" y="34"/>
                  </a:lnTo>
                  <a:lnTo>
                    <a:pt x="113" y="28"/>
                  </a:lnTo>
                  <a:lnTo>
                    <a:pt x="109" y="22"/>
                  </a:lnTo>
                  <a:lnTo>
                    <a:pt x="104" y="17"/>
                  </a:lnTo>
                  <a:lnTo>
                    <a:pt x="99" y="13"/>
                  </a:lnTo>
                  <a:lnTo>
                    <a:pt x="94" y="10"/>
                  </a:lnTo>
                  <a:lnTo>
                    <a:pt x="89" y="6"/>
                  </a:lnTo>
                  <a:lnTo>
                    <a:pt x="83" y="4"/>
                  </a:lnTo>
                  <a:lnTo>
                    <a:pt x="77" y="1"/>
                  </a:lnTo>
                  <a:lnTo>
                    <a:pt x="71" y="0"/>
                  </a:lnTo>
                  <a:lnTo>
                    <a:pt x="64" y="0"/>
                  </a:lnTo>
                  <a:lnTo>
                    <a:pt x="58" y="0"/>
                  </a:lnTo>
                  <a:lnTo>
                    <a:pt x="51" y="1"/>
                  </a:lnTo>
                  <a:lnTo>
                    <a:pt x="45" y="4"/>
                  </a:lnTo>
                  <a:lnTo>
                    <a:pt x="40" y="6"/>
                  </a:lnTo>
                  <a:lnTo>
                    <a:pt x="33" y="10"/>
                  </a:lnTo>
                  <a:lnTo>
                    <a:pt x="28" y="13"/>
                  </a:lnTo>
                  <a:lnTo>
                    <a:pt x="23" y="17"/>
                  </a:lnTo>
                  <a:lnTo>
                    <a:pt x="19" y="22"/>
                  </a:lnTo>
                  <a:lnTo>
                    <a:pt x="15" y="28"/>
                  </a:lnTo>
                  <a:lnTo>
                    <a:pt x="11" y="34"/>
                  </a:lnTo>
                  <a:lnTo>
                    <a:pt x="8" y="40"/>
                  </a:lnTo>
                  <a:lnTo>
                    <a:pt x="5" y="46"/>
                  </a:lnTo>
                  <a:lnTo>
                    <a:pt x="3" y="53"/>
                  </a:lnTo>
                  <a:lnTo>
                    <a:pt x="1" y="60"/>
                  </a:lnTo>
                  <a:lnTo>
                    <a:pt x="0" y="69"/>
                  </a:lnTo>
                  <a:lnTo>
                    <a:pt x="0" y="76"/>
                  </a:lnTo>
                  <a:lnTo>
                    <a:pt x="0" y="83"/>
                  </a:lnTo>
                  <a:lnTo>
                    <a:pt x="1" y="91"/>
                  </a:lnTo>
                  <a:lnTo>
                    <a:pt x="3" y="99"/>
                  </a:lnTo>
                  <a:lnTo>
                    <a:pt x="5" y="105"/>
                  </a:lnTo>
                  <a:lnTo>
                    <a:pt x="8" y="112"/>
                  </a:lnTo>
                  <a:lnTo>
                    <a:pt x="11" y="118"/>
                  </a:lnTo>
                  <a:lnTo>
                    <a:pt x="15" y="124"/>
                  </a:lnTo>
                  <a:lnTo>
                    <a:pt x="19" y="130"/>
                  </a:lnTo>
                  <a:lnTo>
                    <a:pt x="23" y="135"/>
                  </a:lnTo>
                  <a:lnTo>
                    <a:pt x="28" y="138"/>
                  </a:lnTo>
                  <a:lnTo>
                    <a:pt x="33" y="142"/>
                  </a:lnTo>
                  <a:lnTo>
                    <a:pt x="40" y="145"/>
                  </a:lnTo>
                  <a:lnTo>
                    <a:pt x="45" y="148"/>
                  </a:lnTo>
                  <a:lnTo>
                    <a:pt x="51" y="150"/>
                  </a:lnTo>
                  <a:lnTo>
                    <a:pt x="58" y="151"/>
                  </a:lnTo>
                  <a:lnTo>
                    <a:pt x="64" y="151"/>
                  </a:lnTo>
                  <a:lnTo>
                    <a:pt x="71" y="151"/>
                  </a:lnTo>
                  <a:lnTo>
                    <a:pt x="77" y="150"/>
                  </a:lnTo>
                  <a:lnTo>
                    <a:pt x="83" y="148"/>
                  </a:lnTo>
                  <a:lnTo>
                    <a:pt x="89" y="145"/>
                  </a:lnTo>
                  <a:lnTo>
                    <a:pt x="94" y="142"/>
                  </a:lnTo>
                  <a:lnTo>
                    <a:pt x="99" y="138"/>
                  </a:lnTo>
                  <a:lnTo>
                    <a:pt x="104" y="135"/>
                  </a:lnTo>
                  <a:lnTo>
                    <a:pt x="109" y="130"/>
                  </a:lnTo>
                  <a:lnTo>
                    <a:pt x="113" y="124"/>
                  </a:lnTo>
                  <a:lnTo>
                    <a:pt x="116" y="118"/>
                  </a:lnTo>
                  <a:lnTo>
                    <a:pt x="119" y="112"/>
                  </a:lnTo>
                  <a:lnTo>
                    <a:pt x="122" y="105"/>
                  </a:lnTo>
                  <a:lnTo>
                    <a:pt x="124" y="99"/>
                  </a:lnTo>
                  <a:lnTo>
                    <a:pt x="126" y="91"/>
                  </a:lnTo>
                  <a:lnTo>
                    <a:pt x="127" y="83"/>
                  </a:lnTo>
                  <a:lnTo>
                    <a:pt x="127" y="76"/>
                  </a:lnTo>
                  <a:close/>
                  <a:moveTo>
                    <a:pt x="118" y="76"/>
                  </a:moveTo>
                  <a:lnTo>
                    <a:pt x="118" y="82"/>
                  </a:lnTo>
                  <a:lnTo>
                    <a:pt x="117" y="89"/>
                  </a:lnTo>
                  <a:lnTo>
                    <a:pt x="116" y="95"/>
                  </a:lnTo>
                  <a:lnTo>
                    <a:pt x="114" y="101"/>
                  </a:lnTo>
                  <a:lnTo>
                    <a:pt x="109" y="112"/>
                  </a:lnTo>
                  <a:lnTo>
                    <a:pt x="102" y="121"/>
                  </a:lnTo>
                  <a:lnTo>
                    <a:pt x="94" y="130"/>
                  </a:lnTo>
                  <a:lnTo>
                    <a:pt x="85" y="136"/>
                  </a:lnTo>
                  <a:lnTo>
                    <a:pt x="80" y="138"/>
                  </a:lnTo>
                  <a:lnTo>
                    <a:pt x="75" y="139"/>
                  </a:lnTo>
                  <a:lnTo>
                    <a:pt x="70" y="141"/>
                  </a:lnTo>
                  <a:lnTo>
                    <a:pt x="64" y="141"/>
                  </a:lnTo>
                  <a:lnTo>
                    <a:pt x="59" y="141"/>
                  </a:lnTo>
                  <a:lnTo>
                    <a:pt x="53" y="139"/>
                  </a:lnTo>
                  <a:lnTo>
                    <a:pt x="48" y="138"/>
                  </a:lnTo>
                  <a:lnTo>
                    <a:pt x="43" y="136"/>
                  </a:lnTo>
                  <a:lnTo>
                    <a:pt x="38" y="132"/>
                  </a:lnTo>
                  <a:lnTo>
                    <a:pt x="33" y="130"/>
                  </a:lnTo>
                  <a:lnTo>
                    <a:pt x="29" y="126"/>
                  </a:lnTo>
                  <a:lnTo>
                    <a:pt x="25" y="121"/>
                  </a:lnTo>
                  <a:lnTo>
                    <a:pt x="21" y="117"/>
                  </a:lnTo>
                  <a:lnTo>
                    <a:pt x="18" y="112"/>
                  </a:lnTo>
                  <a:lnTo>
                    <a:pt x="16" y="107"/>
                  </a:lnTo>
                  <a:lnTo>
                    <a:pt x="13" y="101"/>
                  </a:lnTo>
                  <a:lnTo>
                    <a:pt x="12" y="95"/>
                  </a:lnTo>
                  <a:lnTo>
                    <a:pt x="10" y="89"/>
                  </a:lnTo>
                  <a:lnTo>
                    <a:pt x="9" y="82"/>
                  </a:lnTo>
                  <a:lnTo>
                    <a:pt x="9" y="76"/>
                  </a:lnTo>
                  <a:lnTo>
                    <a:pt x="9" y="69"/>
                  </a:lnTo>
                  <a:lnTo>
                    <a:pt x="10" y="63"/>
                  </a:lnTo>
                  <a:lnTo>
                    <a:pt x="12" y="57"/>
                  </a:lnTo>
                  <a:lnTo>
                    <a:pt x="13" y="51"/>
                  </a:lnTo>
                  <a:lnTo>
                    <a:pt x="18" y="40"/>
                  </a:lnTo>
                  <a:lnTo>
                    <a:pt x="25" y="30"/>
                  </a:lnTo>
                  <a:lnTo>
                    <a:pt x="33" y="22"/>
                  </a:lnTo>
                  <a:lnTo>
                    <a:pt x="43" y="16"/>
                  </a:lnTo>
                  <a:lnTo>
                    <a:pt x="48" y="13"/>
                  </a:lnTo>
                  <a:lnTo>
                    <a:pt x="53" y="12"/>
                  </a:lnTo>
                  <a:lnTo>
                    <a:pt x="59" y="11"/>
                  </a:lnTo>
                  <a:lnTo>
                    <a:pt x="64" y="11"/>
                  </a:lnTo>
                  <a:lnTo>
                    <a:pt x="70" y="11"/>
                  </a:lnTo>
                  <a:lnTo>
                    <a:pt x="75" y="12"/>
                  </a:lnTo>
                  <a:lnTo>
                    <a:pt x="80" y="13"/>
                  </a:lnTo>
                  <a:lnTo>
                    <a:pt x="85" y="16"/>
                  </a:lnTo>
                  <a:lnTo>
                    <a:pt x="94" y="22"/>
                  </a:lnTo>
                  <a:lnTo>
                    <a:pt x="102" y="30"/>
                  </a:lnTo>
                  <a:lnTo>
                    <a:pt x="109" y="40"/>
                  </a:lnTo>
                  <a:lnTo>
                    <a:pt x="114" y="51"/>
                  </a:lnTo>
                  <a:lnTo>
                    <a:pt x="116" y="57"/>
                  </a:lnTo>
                  <a:lnTo>
                    <a:pt x="117" y="63"/>
                  </a:lnTo>
                  <a:lnTo>
                    <a:pt x="118" y="69"/>
                  </a:lnTo>
                  <a:lnTo>
                    <a:pt x="118" y="76"/>
                  </a:lnTo>
                  <a:close/>
                </a:path>
              </a:pathLst>
            </a:custGeom>
            <a:solidFill>
              <a:srgbClr val="F9DDB1"/>
            </a:solidFill>
            <a:ln w="9525">
              <a:noFill/>
              <a:round/>
              <a:headEnd/>
              <a:tailEnd/>
            </a:ln>
          </p:spPr>
          <p:txBody>
            <a:bodyPr/>
            <a:lstStyle/>
            <a:p>
              <a:endParaRPr lang="zh-CN" altLang="en-US"/>
            </a:p>
          </p:txBody>
        </p:sp>
        <p:sp>
          <p:nvSpPr>
            <p:cNvPr id="308" name="Freeform 34"/>
            <p:cNvSpPr>
              <a:spLocks noEditPoints="1"/>
            </p:cNvSpPr>
            <p:nvPr/>
          </p:nvSpPr>
          <p:spPr bwMode="auto">
            <a:xfrm>
              <a:off x="1150" y="2648"/>
              <a:ext cx="23" cy="23"/>
            </a:xfrm>
            <a:custGeom>
              <a:avLst/>
              <a:gdLst>
                <a:gd name="T0" fmla="*/ 0 w 118"/>
                <a:gd name="T1" fmla="*/ 0 h 140"/>
                <a:gd name="T2" fmla="*/ 0 w 118"/>
                <a:gd name="T3" fmla="*/ 0 h 140"/>
                <a:gd name="T4" fmla="*/ 0 w 118"/>
                <a:gd name="T5" fmla="*/ 0 h 140"/>
                <a:gd name="T6" fmla="*/ 0 w 118"/>
                <a:gd name="T7" fmla="*/ 0 h 140"/>
                <a:gd name="T8" fmla="*/ 0 w 118"/>
                <a:gd name="T9" fmla="*/ 0 h 140"/>
                <a:gd name="T10" fmla="*/ 0 w 118"/>
                <a:gd name="T11" fmla="*/ 0 h 140"/>
                <a:gd name="T12" fmla="*/ 0 w 118"/>
                <a:gd name="T13" fmla="*/ 0 h 140"/>
                <a:gd name="T14" fmla="*/ 0 w 118"/>
                <a:gd name="T15" fmla="*/ 0 h 140"/>
                <a:gd name="T16" fmla="*/ 0 w 118"/>
                <a:gd name="T17" fmla="*/ 0 h 140"/>
                <a:gd name="T18" fmla="*/ 0 w 118"/>
                <a:gd name="T19" fmla="*/ 0 h 140"/>
                <a:gd name="T20" fmla="*/ 0 w 118"/>
                <a:gd name="T21" fmla="*/ 0 h 140"/>
                <a:gd name="T22" fmla="*/ 0 w 118"/>
                <a:gd name="T23" fmla="*/ 0 h 140"/>
                <a:gd name="T24" fmla="*/ 0 w 118"/>
                <a:gd name="T25" fmla="*/ 0 h 140"/>
                <a:gd name="T26" fmla="*/ 0 w 118"/>
                <a:gd name="T27" fmla="*/ 0 h 140"/>
                <a:gd name="T28" fmla="*/ 0 w 118"/>
                <a:gd name="T29" fmla="*/ 0 h 140"/>
                <a:gd name="T30" fmla="*/ 0 w 118"/>
                <a:gd name="T31" fmla="*/ 0 h 140"/>
                <a:gd name="T32" fmla="*/ 0 w 118"/>
                <a:gd name="T33" fmla="*/ 0 h 140"/>
                <a:gd name="T34" fmla="*/ 0 w 118"/>
                <a:gd name="T35" fmla="*/ 0 h 140"/>
                <a:gd name="T36" fmla="*/ 0 w 118"/>
                <a:gd name="T37" fmla="*/ 0 h 140"/>
                <a:gd name="T38" fmla="*/ 0 w 118"/>
                <a:gd name="T39" fmla="*/ 0 h 140"/>
                <a:gd name="T40" fmla="*/ 0 w 118"/>
                <a:gd name="T41" fmla="*/ 0 h 140"/>
                <a:gd name="T42" fmla="*/ 0 w 118"/>
                <a:gd name="T43" fmla="*/ 0 h 140"/>
                <a:gd name="T44" fmla="*/ 0 w 118"/>
                <a:gd name="T45" fmla="*/ 0 h 140"/>
                <a:gd name="T46" fmla="*/ 0 w 118"/>
                <a:gd name="T47" fmla="*/ 0 h 140"/>
                <a:gd name="T48" fmla="*/ 0 w 118"/>
                <a:gd name="T49" fmla="*/ 0 h 140"/>
                <a:gd name="T50" fmla="*/ 0 w 118"/>
                <a:gd name="T51" fmla="*/ 0 h 140"/>
                <a:gd name="T52" fmla="*/ 0 w 118"/>
                <a:gd name="T53" fmla="*/ 0 h 140"/>
                <a:gd name="T54" fmla="*/ 0 w 118"/>
                <a:gd name="T55" fmla="*/ 0 h 140"/>
                <a:gd name="T56" fmla="*/ 0 w 118"/>
                <a:gd name="T57" fmla="*/ 0 h 140"/>
                <a:gd name="T58" fmla="*/ 0 w 118"/>
                <a:gd name="T59" fmla="*/ 0 h 140"/>
                <a:gd name="T60" fmla="*/ 0 w 118"/>
                <a:gd name="T61" fmla="*/ 0 h 140"/>
                <a:gd name="T62" fmla="*/ 0 w 118"/>
                <a:gd name="T63" fmla="*/ 0 h 140"/>
                <a:gd name="T64" fmla="*/ 0 w 118"/>
                <a:gd name="T65" fmla="*/ 0 h 140"/>
                <a:gd name="T66" fmla="*/ 0 w 118"/>
                <a:gd name="T67" fmla="*/ 0 h 140"/>
                <a:gd name="T68" fmla="*/ 0 w 118"/>
                <a:gd name="T69" fmla="*/ 0 h 140"/>
                <a:gd name="T70" fmla="*/ 0 w 118"/>
                <a:gd name="T71" fmla="*/ 0 h 140"/>
                <a:gd name="T72" fmla="*/ 0 w 118"/>
                <a:gd name="T73" fmla="*/ 0 h 140"/>
                <a:gd name="T74" fmla="*/ 0 w 118"/>
                <a:gd name="T75" fmla="*/ 0 h 140"/>
                <a:gd name="T76" fmla="*/ 0 w 118"/>
                <a:gd name="T77" fmla="*/ 0 h 140"/>
                <a:gd name="T78" fmla="*/ 0 w 118"/>
                <a:gd name="T79" fmla="*/ 0 h 140"/>
                <a:gd name="T80" fmla="*/ 0 w 118"/>
                <a:gd name="T81" fmla="*/ 0 h 140"/>
                <a:gd name="T82" fmla="*/ 0 w 118"/>
                <a:gd name="T83" fmla="*/ 0 h 140"/>
                <a:gd name="T84" fmla="*/ 0 w 118"/>
                <a:gd name="T85" fmla="*/ 0 h 140"/>
                <a:gd name="T86" fmla="*/ 0 w 118"/>
                <a:gd name="T87" fmla="*/ 0 h 140"/>
                <a:gd name="T88" fmla="*/ 0 w 118"/>
                <a:gd name="T89" fmla="*/ 0 h 140"/>
                <a:gd name="T90" fmla="*/ 0 w 118"/>
                <a:gd name="T91" fmla="*/ 0 h 140"/>
                <a:gd name="T92" fmla="*/ 0 w 118"/>
                <a:gd name="T93" fmla="*/ 0 h 140"/>
                <a:gd name="T94" fmla="*/ 0 w 118"/>
                <a:gd name="T95" fmla="*/ 0 h 140"/>
                <a:gd name="T96" fmla="*/ 0 w 118"/>
                <a:gd name="T97" fmla="*/ 0 h 1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
                <a:gd name="T148" fmla="*/ 0 h 140"/>
                <a:gd name="T149" fmla="*/ 118 w 118"/>
                <a:gd name="T150" fmla="*/ 140 h 1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 h="140">
                  <a:moveTo>
                    <a:pt x="118" y="71"/>
                  </a:moveTo>
                  <a:lnTo>
                    <a:pt x="117" y="64"/>
                  </a:lnTo>
                  <a:lnTo>
                    <a:pt x="116" y="56"/>
                  </a:lnTo>
                  <a:lnTo>
                    <a:pt x="115" y="50"/>
                  </a:lnTo>
                  <a:lnTo>
                    <a:pt x="113" y="43"/>
                  </a:lnTo>
                  <a:lnTo>
                    <a:pt x="110" y="37"/>
                  </a:lnTo>
                  <a:lnTo>
                    <a:pt x="108" y="31"/>
                  </a:lnTo>
                  <a:lnTo>
                    <a:pt x="104" y="26"/>
                  </a:lnTo>
                  <a:lnTo>
                    <a:pt x="100" y="22"/>
                  </a:lnTo>
                  <a:lnTo>
                    <a:pt x="96" y="17"/>
                  </a:lnTo>
                  <a:lnTo>
                    <a:pt x="92" y="12"/>
                  </a:lnTo>
                  <a:lnTo>
                    <a:pt x="87" y="10"/>
                  </a:lnTo>
                  <a:lnTo>
                    <a:pt x="82" y="6"/>
                  </a:lnTo>
                  <a:lnTo>
                    <a:pt x="76" y="4"/>
                  </a:lnTo>
                  <a:lnTo>
                    <a:pt x="71" y="2"/>
                  </a:lnTo>
                  <a:lnTo>
                    <a:pt x="65" y="1"/>
                  </a:lnTo>
                  <a:lnTo>
                    <a:pt x="59" y="0"/>
                  </a:lnTo>
                  <a:lnTo>
                    <a:pt x="53" y="1"/>
                  </a:lnTo>
                  <a:lnTo>
                    <a:pt x="47" y="2"/>
                  </a:lnTo>
                  <a:lnTo>
                    <a:pt x="42" y="4"/>
                  </a:lnTo>
                  <a:lnTo>
                    <a:pt x="36" y="6"/>
                  </a:lnTo>
                  <a:lnTo>
                    <a:pt x="31" y="10"/>
                  </a:lnTo>
                  <a:lnTo>
                    <a:pt x="25" y="12"/>
                  </a:lnTo>
                  <a:lnTo>
                    <a:pt x="21" y="17"/>
                  </a:lnTo>
                  <a:lnTo>
                    <a:pt x="17" y="22"/>
                  </a:lnTo>
                  <a:lnTo>
                    <a:pt x="13" y="26"/>
                  </a:lnTo>
                  <a:lnTo>
                    <a:pt x="10" y="31"/>
                  </a:lnTo>
                  <a:lnTo>
                    <a:pt x="7" y="37"/>
                  </a:lnTo>
                  <a:lnTo>
                    <a:pt x="4" y="43"/>
                  </a:lnTo>
                  <a:lnTo>
                    <a:pt x="2" y="50"/>
                  </a:lnTo>
                  <a:lnTo>
                    <a:pt x="1" y="56"/>
                  </a:lnTo>
                  <a:lnTo>
                    <a:pt x="0" y="64"/>
                  </a:lnTo>
                  <a:lnTo>
                    <a:pt x="0" y="71"/>
                  </a:lnTo>
                  <a:lnTo>
                    <a:pt x="0" y="78"/>
                  </a:lnTo>
                  <a:lnTo>
                    <a:pt x="1" y="85"/>
                  </a:lnTo>
                  <a:lnTo>
                    <a:pt x="2" y="91"/>
                  </a:lnTo>
                  <a:lnTo>
                    <a:pt x="4" y="98"/>
                  </a:lnTo>
                  <a:lnTo>
                    <a:pt x="7" y="104"/>
                  </a:lnTo>
                  <a:lnTo>
                    <a:pt x="10" y="110"/>
                  </a:lnTo>
                  <a:lnTo>
                    <a:pt x="13" y="115"/>
                  </a:lnTo>
                  <a:lnTo>
                    <a:pt x="17" y="120"/>
                  </a:lnTo>
                  <a:lnTo>
                    <a:pt x="21" y="125"/>
                  </a:lnTo>
                  <a:lnTo>
                    <a:pt x="25" y="128"/>
                  </a:lnTo>
                  <a:lnTo>
                    <a:pt x="31" y="132"/>
                  </a:lnTo>
                  <a:lnTo>
                    <a:pt x="36" y="136"/>
                  </a:lnTo>
                  <a:lnTo>
                    <a:pt x="42" y="138"/>
                  </a:lnTo>
                  <a:lnTo>
                    <a:pt x="47" y="139"/>
                  </a:lnTo>
                  <a:lnTo>
                    <a:pt x="53" y="140"/>
                  </a:lnTo>
                  <a:lnTo>
                    <a:pt x="59" y="140"/>
                  </a:lnTo>
                  <a:lnTo>
                    <a:pt x="65" y="140"/>
                  </a:lnTo>
                  <a:lnTo>
                    <a:pt x="71" y="139"/>
                  </a:lnTo>
                  <a:lnTo>
                    <a:pt x="76" y="138"/>
                  </a:lnTo>
                  <a:lnTo>
                    <a:pt x="82" y="136"/>
                  </a:lnTo>
                  <a:lnTo>
                    <a:pt x="87" y="132"/>
                  </a:lnTo>
                  <a:lnTo>
                    <a:pt x="92" y="128"/>
                  </a:lnTo>
                  <a:lnTo>
                    <a:pt x="96" y="125"/>
                  </a:lnTo>
                  <a:lnTo>
                    <a:pt x="100" y="120"/>
                  </a:lnTo>
                  <a:lnTo>
                    <a:pt x="104" y="115"/>
                  </a:lnTo>
                  <a:lnTo>
                    <a:pt x="108" y="110"/>
                  </a:lnTo>
                  <a:lnTo>
                    <a:pt x="110" y="104"/>
                  </a:lnTo>
                  <a:lnTo>
                    <a:pt x="113" y="98"/>
                  </a:lnTo>
                  <a:lnTo>
                    <a:pt x="115" y="91"/>
                  </a:lnTo>
                  <a:lnTo>
                    <a:pt x="116" y="85"/>
                  </a:lnTo>
                  <a:lnTo>
                    <a:pt x="117" y="78"/>
                  </a:lnTo>
                  <a:lnTo>
                    <a:pt x="118" y="71"/>
                  </a:lnTo>
                  <a:close/>
                  <a:moveTo>
                    <a:pt x="109" y="71"/>
                  </a:moveTo>
                  <a:lnTo>
                    <a:pt x="108" y="83"/>
                  </a:lnTo>
                  <a:lnTo>
                    <a:pt x="105" y="94"/>
                  </a:lnTo>
                  <a:lnTo>
                    <a:pt x="100" y="104"/>
                  </a:lnTo>
                  <a:lnTo>
                    <a:pt x="94" y="113"/>
                  </a:lnTo>
                  <a:lnTo>
                    <a:pt x="87" y="120"/>
                  </a:lnTo>
                  <a:lnTo>
                    <a:pt x="78" y="126"/>
                  </a:lnTo>
                  <a:lnTo>
                    <a:pt x="69" y="128"/>
                  </a:lnTo>
                  <a:lnTo>
                    <a:pt x="59" y="130"/>
                  </a:lnTo>
                  <a:lnTo>
                    <a:pt x="49" y="128"/>
                  </a:lnTo>
                  <a:lnTo>
                    <a:pt x="40" y="126"/>
                  </a:lnTo>
                  <a:lnTo>
                    <a:pt x="31" y="120"/>
                  </a:lnTo>
                  <a:lnTo>
                    <a:pt x="23" y="113"/>
                  </a:lnTo>
                  <a:lnTo>
                    <a:pt x="17" y="104"/>
                  </a:lnTo>
                  <a:lnTo>
                    <a:pt x="13" y="94"/>
                  </a:lnTo>
                  <a:lnTo>
                    <a:pt x="10" y="83"/>
                  </a:lnTo>
                  <a:lnTo>
                    <a:pt x="9" y="71"/>
                  </a:lnTo>
                  <a:lnTo>
                    <a:pt x="10" y="59"/>
                  </a:lnTo>
                  <a:lnTo>
                    <a:pt x="13" y="48"/>
                  </a:lnTo>
                  <a:lnTo>
                    <a:pt x="17" y="37"/>
                  </a:lnTo>
                  <a:lnTo>
                    <a:pt x="23" y="29"/>
                  </a:lnTo>
                  <a:lnTo>
                    <a:pt x="31" y="22"/>
                  </a:lnTo>
                  <a:lnTo>
                    <a:pt x="40" y="16"/>
                  </a:lnTo>
                  <a:lnTo>
                    <a:pt x="49" y="12"/>
                  </a:lnTo>
                  <a:lnTo>
                    <a:pt x="59" y="11"/>
                  </a:lnTo>
                  <a:lnTo>
                    <a:pt x="69" y="12"/>
                  </a:lnTo>
                  <a:lnTo>
                    <a:pt x="78" y="16"/>
                  </a:lnTo>
                  <a:lnTo>
                    <a:pt x="87" y="22"/>
                  </a:lnTo>
                  <a:lnTo>
                    <a:pt x="94" y="29"/>
                  </a:lnTo>
                  <a:lnTo>
                    <a:pt x="100" y="37"/>
                  </a:lnTo>
                  <a:lnTo>
                    <a:pt x="105" y="48"/>
                  </a:lnTo>
                  <a:lnTo>
                    <a:pt x="108" y="59"/>
                  </a:lnTo>
                  <a:lnTo>
                    <a:pt x="109" y="71"/>
                  </a:lnTo>
                  <a:close/>
                </a:path>
              </a:pathLst>
            </a:custGeom>
            <a:solidFill>
              <a:srgbClr val="F9E0B3"/>
            </a:solidFill>
            <a:ln w="9525">
              <a:noFill/>
              <a:round/>
              <a:headEnd/>
              <a:tailEnd/>
            </a:ln>
          </p:spPr>
          <p:txBody>
            <a:bodyPr/>
            <a:lstStyle/>
            <a:p>
              <a:endParaRPr lang="zh-CN" altLang="en-US"/>
            </a:p>
          </p:txBody>
        </p:sp>
        <p:sp>
          <p:nvSpPr>
            <p:cNvPr id="309" name="Freeform 35"/>
            <p:cNvSpPr>
              <a:spLocks noEditPoints="1"/>
            </p:cNvSpPr>
            <p:nvPr/>
          </p:nvSpPr>
          <p:spPr bwMode="auto">
            <a:xfrm>
              <a:off x="1151" y="2649"/>
              <a:ext cx="21" cy="21"/>
            </a:xfrm>
            <a:custGeom>
              <a:avLst/>
              <a:gdLst>
                <a:gd name="T0" fmla="*/ 0 w 109"/>
                <a:gd name="T1" fmla="*/ 0 h 130"/>
                <a:gd name="T2" fmla="*/ 0 w 109"/>
                <a:gd name="T3" fmla="*/ 0 h 130"/>
                <a:gd name="T4" fmla="*/ 0 w 109"/>
                <a:gd name="T5" fmla="*/ 0 h 130"/>
                <a:gd name="T6" fmla="*/ 0 w 109"/>
                <a:gd name="T7" fmla="*/ 0 h 130"/>
                <a:gd name="T8" fmla="*/ 0 w 109"/>
                <a:gd name="T9" fmla="*/ 0 h 130"/>
                <a:gd name="T10" fmla="*/ 0 w 109"/>
                <a:gd name="T11" fmla="*/ 0 h 130"/>
                <a:gd name="T12" fmla="*/ 0 w 109"/>
                <a:gd name="T13" fmla="*/ 0 h 130"/>
                <a:gd name="T14" fmla="*/ 0 w 109"/>
                <a:gd name="T15" fmla="*/ 0 h 130"/>
                <a:gd name="T16" fmla="*/ 0 w 109"/>
                <a:gd name="T17" fmla="*/ 0 h 130"/>
                <a:gd name="T18" fmla="*/ 0 w 109"/>
                <a:gd name="T19" fmla="*/ 0 h 130"/>
                <a:gd name="T20" fmla="*/ 0 w 109"/>
                <a:gd name="T21" fmla="*/ 0 h 130"/>
                <a:gd name="T22" fmla="*/ 0 w 109"/>
                <a:gd name="T23" fmla="*/ 0 h 130"/>
                <a:gd name="T24" fmla="*/ 0 w 109"/>
                <a:gd name="T25" fmla="*/ 0 h 130"/>
                <a:gd name="T26" fmla="*/ 0 w 109"/>
                <a:gd name="T27" fmla="*/ 0 h 130"/>
                <a:gd name="T28" fmla="*/ 0 w 109"/>
                <a:gd name="T29" fmla="*/ 0 h 130"/>
                <a:gd name="T30" fmla="*/ 0 w 109"/>
                <a:gd name="T31" fmla="*/ 0 h 130"/>
                <a:gd name="T32" fmla="*/ 0 w 109"/>
                <a:gd name="T33" fmla="*/ 0 h 130"/>
                <a:gd name="T34" fmla="*/ 0 w 109"/>
                <a:gd name="T35" fmla="*/ 0 h 130"/>
                <a:gd name="T36" fmla="*/ 0 w 109"/>
                <a:gd name="T37" fmla="*/ 0 h 130"/>
                <a:gd name="T38" fmla="*/ 0 w 109"/>
                <a:gd name="T39" fmla="*/ 0 h 130"/>
                <a:gd name="T40" fmla="*/ 0 w 109"/>
                <a:gd name="T41" fmla="*/ 0 h 130"/>
                <a:gd name="T42" fmla="*/ 0 w 109"/>
                <a:gd name="T43" fmla="*/ 0 h 130"/>
                <a:gd name="T44" fmla="*/ 0 w 109"/>
                <a:gd name="T45" fmla="*/ 0 h 130"/>
                <a:gd name="T46" fmla="*/ 0 w 109"/>
                <a:gd name="T47" fmla="*/ 0 h 130"/>
                <a:gd name="T48" fmla="*/ 0 w 109"/>
                <a:gd name="T49" fmla="*/ 0 h 130"/>
                <a:gd name="T50" fmla="*/ 0 w 109"/>
                <a:gd name="T51" fmla="*/ 0 h 130"/>
                <a:gd name="T52" fmla="*/ 0 w 109"/>
                <a:gd name="T53" fmla="*/ 0 h 130"/>
                <a:gd name="T54" fmla="*/ 0 w 109"/>
                <a:gd name="T55" fmla="*/ 0 h 130"/>
                <a:gd name="T56" fmla="*/ 0 w 109"/>
                <a:gd name="T57" fmla="*/ 0 h 130"/>
                <a:gd name="T58" fmla="*/ 0 w 109"/>
                <a:gd name="T59" fmla="*/ 0 h 130"/>
                <a:gd name="T60" fmla="*/ 0 w 109"/>
                <a:gd name="T61" fmla="*/ 0 h 130"/>
                <a:gd name="T62" fmla="*/ 0 w 109"/>
                <a:gd name="T63" fmla="*/ 0 h 130"/>
                <a:gd name="T64" fmla="*/ 0 w 109"/>
                <a:gd name="T65" fmla="*/ 0 h 130"/>
                <a:gd name="T66" fmla="*/ 0 w 109"/>
                <a:gd name="T67" fmla="*/ 0 h 130"/>
                <a:gd name="T68" fmla="*/ 0 w 109"/>
                <a:gd name="T69" fmla="*/ 0 h 130"/>
                <a:gd name="T70" fmla="*/ 0 w 109"/>
                <a:gd name="T71" fmla="*/ 0 h 130"/>
                <a:gd name="T72" fmla="*/ 0 w 109"/>
                <a:gd name="T73" fmla="*/ 0 h 130"/>
                <a:gd name="T74" fmla="*/ 0 w 109"/>
                <a:gd name="T75" fmla="*/ 0 h 130"/>
                <a:gd name="T76" fmla="*/ 0 w 109"/>
                <a:gd name="T77" fmla="*/ 0 h 130"/>
                <a:gd name="T78" fmla="*/ 0 w 109"/>
                <a:gd name="T79" fmla="*/ 0 h 130"/>
                <a:gd name="T80" fmla="*/ 0 w 109"/>
                <a:gd name="T81" fmla="*/ 0 h 130"/>
                <a:gd name="T82" fmla="*/ 0 w 109"/>
                <a:gd name="T83" fmla="*/ 0 h 130"/>
                <a:gd name="T84" fmla="*/ 0 w 109"/>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9"/>
                <a:gd name="T130" fmla="*/ 0 h 130"/>
                <a:gd name="T131" fmla="*/ 109 w 109"/>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9" h="130">
                  <a:moveTo>
                    <a:pt x="109" y="65"/>
                  </a:moveTo>
                  <a:lnTo>
                    <a:pt x="109" y="58"/>
                  </a:lnTo>
                  <a:lnTo>
                    <a:pt x="108" y="52"/>
                  </a:lnTo>
                  <a:lnTo>
                    <a:pt x="107" y="46"/>
                  </a:lnTo>
                  <a:lnTo>
                    <a:pt x="105" y="40"/>
                  </a:lnTo>
                  <a:lnTo>
                    <a:pt x="100" y="29"/>
                  </a:lnTo>
                  <a:lnTo>
                    <a:pt x="93" y="19"/>
                  </a:lnTo>
                  <a:lnTo>
                    <a:pt x="85" y="11"/>
                  </a:lnTo>
                  <a:lnTo>
                    <a:pt x="76" y="5"/>
                  </a:lnTo>
                  <a:lnTo>
                    <a:pt x="71" y="2"/>
                  </a:lnTo>
                  <a:lnTo>
                    <a:pt x="66" y="1"/>
                  </a:lnTo>
                  <a:lnTo>
                    <a:pt x="61" y="0"/>
                  </a:lnTo>
                  <a:lnTo>
                    <a:pt x="55" y="0"/>
                  </a:lnTo>
                  <a:lnTo>
                    <a:pt x="50" y="0"/>
                  </a:lnTo>
                  <a:lnTo>
                    <a:pt x="44" y="1"/>
                  </a:lnTo>
                  <a:lnTo>
                    <a:pt x="39" y="2"/>
                  </a:lnTo>
                  <a:lnTo>
                    <a:pt x="34" y="5"/>
                  </a:lnTo>
                  <a:lnTo>
                    <a:pt x="24" y="11"/>
                  </a:lnTo>
                  <a:lnTo>
                    <a:pt x="16" y="19"/>
                  </a:lnTo>
                  <a:lnTo>
                    <a:pt x="9" y="29"/>
                  </a:lnTo>
                  <a:lnTo>
                    <a:pt x="4" y="40"/>
                  </a:lnTo>
                  <a:lnTo>
                    <a:pt x="3" y="46"/>
                  </a:lnTo>
                  <a:lnTo>
                    <a:pt x="1" y="52"/>
                  </a:lnTo>
                  <a:lnTo>
                    <a:pt x="0" y="58"/>
                  </a:lnTo>
                  <a:lnTo>
                    <a:pt x="0" y="65"/>
                  </a:lnTo>
                  <a:lnTo>
                    <a:pt x="0" y="71"/>
                  </a:lnTo>
                  <a:lnTo>
                    <a:pt x="1" y="78"/>
                  </a:lnTo>
                  <a:lnTo>
                    <a:pt x="3" y="84"/>
                  </a:lnTo>
                  <a:lnTo>
                    <a:pt x="4" y="90"/>
                  </a:lnTo>
                  <a:lnTo>
                    <a:pt x="7" y="96"/>
                  </a:lnTo>
                  <a:lnTo>
                    <a:pt x="9" y="101"/>
                  </a:lnTo>
                  <a:lnTo>
                    <a:pt x="12" y="106"/>
                  </a:lnTo>
                  <a:lnTo>
                    <a:pt x="16" y="110"/>
                  </a:lnTo>
                  <a:lnTo>
                    <a:pt x="20" y="115"/>
                  </a:lnTo>
                  <a:lnTo>
                    <a:pt x="24" y="119"/>
                  </a:lnTo>
                  <a:lnTo>
                    <a:pt x="29" y="121"/>
                  </a:lnTo>
                  <a:lnTo>
                    <a:pt x="34" y="125"/>
                  </a:lnTo>
                  <a:lnTo>
                    <a:pt x="39" y="127"/>
                  </a:lnTo>
                  <a:lnTo>
                    <a:pt x="44" y="128"/>
                  </a:lnTo>
                  <a:lnTo>
                    <a:pt x="50" y="130"/>
                  </a:lnTo>
                  <a:lnTo>
                    <a:pt x="55" y="130"/>
                  </a:lnTo>
                  <a:lnTo>
                    <a:pt x="61" y="130"/>
                  </a:lnTo>
                  <a:lnTo>
                    <a:pt x="66" y="128"/>
                  </a:lnTo>
                  <a:lnTo>
                    <a:pt x="71" y="127"/>
                  </a:lnTo>
                  <a:lnTo>
                    <a:pt x="76" y="125"/>
                  </a:lnTo>
                  <a:lnTo>
                    <a:pt x="85" y="119"/>
                  </a:lnTo>
                  <a:lnTo>
                    <a:pt x="93" y="110"/>
                  </a:lnTo>
                  <a:lnTo>
                    <a:pt x="100" y="101"/>
                  </a:lnTo>
                  <a:lnTo>
                    <a:pt x="105" y="90"/>
                  </a:lnTo>
                  <a:lnTo>
                    <a:pt x="107" y="84"/>
                  </a:lnTo>
                  <a:lnTo>
                    <a:pt x="108" y="78"/>
                  </a:lnTo>
                  <a:lnTo>
                    <a:pt x="109" y="71"/>
                  </a:lnTo>
                  <a:lnTo>
                    <a:pt x="109" y="65"/>
                  </a:lnTo>
                  <a:close/>
                  <a:moveTo>
                    <a:pt x="100" y="65"/>
                  </a:moveTo>
                  <a:lnTo>
                    <a:pt x="99" y="76"/>
                  </a:lnTo>
                  <a:lnTo>
                    <a:pt x="97" y="85"/>
                  </a:lnTo>
                  <a:lnTo>
                    <a:pt x="92" y="95"/>
                  </a:lnTo>
                  <a:lnTo>
                    <a:pt x="87" y="103"/>
                  </a:lnTo>
                  <a:lnTo>
                    <a:pt x="80" y="109"/>
                  </a:lnTo>
                  <a:lnTo>
                    <a:pt x="73" y="114"/>
                  </a:lnTo>
                  <a:lnTo>
                    <a:pt x="64" y="118"/>
                  </a:lnTo>
                  <a:lnTo>
                    <a:pt x="55" y="119"/>
                  </a:lnTo>
                  <a:lnTo>
                    <a:pt x="46" y="118"/>
                  </a:lnTo>
                  <a:lnTo>
                    <a:pt x="38" y="114"/>
                  </a:lnTo>
                  <a:lnTo>
                    <a:pt x="30" y="109"/>
                  </a:lnTo>
                  <a:lnTo>
                    <a:pt x="22" y="103"/>
                  </a:lnTo>
                  <a:lnTo>
                    <a:pt x="17" y="95"/>
                  </a:lnTo>
                  <a:lnTo>
                    <a:pt x="13" y="85"/>
                  </a:lnTo>
                  <a:lnTo>
                    <a:pt x="10" y="76"/>
                  </a:lnTo>
                  <a:lnTo>
                    <a:pt x="9" y="65"/>
                  </a:lnTo>
                  <a:lnTo>
                    <a:pt x="10" y="54"/>
                  </a:lnTo>
                  <a:lnTo>
                    <a:pt x="13" y="43"/>
                  </a:lnTo>
                  <a:lnTo>
                    <a:pt x="17" y="35"/>
                  </a:lnTo>
                  <a:lnTo>
                    <a:pt x="22" y="26"/>
                  </a:lnTo>
                  <a:lnTo>
                    <a:pt x="30" y="20"/>
                  </a:lnTo>
                  <a:lnTo>
                    <a:pt x="38" y="16"/>
                  </a:lnTo>
                  <a:lnTo>
                    <a:pt x="46" y="12"/>
                  </a:lnTo>
                  <a:lnTo>
                    <a:pt x="55" y="11"/>
                  </a:lnTo>
                  <a:lnTo>
                    <a:pt x="64" y="12"/>
                  </a:lnTo>
                  <a:lnTo>
                    <a:pt x="73" y="16"/>
                  </a:lnTo>
                  <a:lnTo>
                    <a:pt x="80" y="20"/>
                  </a:lnTo>
                  <a:lnTo>
                    <a:pt x="87" y="26"/>
                  </a:lnTo>
                  <a:lnTo>
                    <a:pt x="92" y="35"/>
                  </a:lnTo>
                  <a:lnTo>
                    <a:pt x="97" y="43"/>
                  </a:lnTo>
                  <a:lnTo>
                    <a:pt x="99" y="54"/>
                  </a:lnTo>
                  <a:lnTo>
                    <a:pt x="100" y="65"/>
                  </a:lnTo>
                  <a:close/>
                </a:path>
              </a:pathLst>
            </a:custGeom>
            <a:solidFill>
              <a:srgbClr val="FAE3B4"/>
            </a:solidFill>
            <a:ln w="9525">
              <a:noFill/>
              <a:round/>
              <a:headEnd/>
              <a:tailEnd/>
            </a:ln>
          </p:spPr>
          <p:txBody>
            <a:bodyPr/>
            <a:lstStyle/>
            <a:p>
              <a:endParaRPr lang="zh-CN" altLang="en-US"/>
            </a:p>
          </p:txBody>
        </p:sp>
        <p:sp>
          <p:nvSpPr>
            <p:cNvPr id="310" name="Freeform 36"/>
            <p:cNvSpPr>
              <a:spLocks noEditPoints="1"/>
            </p:cNvSpPr>
            <p:nvPr/>
          </p:nvSpPr>
          <p:spPr bwMode="auto">
            <a:xfrm>
              <a:off x="1152" y="2649"/>
              <a:ext cx="20" cy="20"/>
            </a:xfrm>
            <a:custGeom>
              <a:avLst/>
              <a:gdLst>
                <a:gd name="T0" fmla="*/ 0 w 100"/>
                <a:gd name="T1" fmla="*/ 0 h 119"/>
                <a:gd name="T2" fmla="*/ 0 w 100"/>
                <a:gd name="T3" fmla="*/ 0 h 119"/>
                <a:gd name="T4" fmla="*/ 0 w 100"/>
                <a:gd name="T5" fmla="*/ 0 h 119"/>
                <a:gd name="T6" fmla="*/ 0 w 100"/>
                <a:gd name="T7" fmla="*/ 0 h 119"/>
                <a:gd name="T8" fmla="*/ 0 w 100"/>
                <a:gd name="T9" fmla="*/ 0 h 119"/>
                <a:gd name="T10" fmla="*/ 0 w 100"/>
                <a:gd name="T11" fmla="*/ 0 h 119"/>
                <a:gd name="T12" fmla="*/ 0 w 100"/>
                <a:gd name="T13" fmla="*/ 0 h 119"/>
                <a:gd name="T14" fmla="*/ 0 w 100"/>
                <a:gd name="T15" fmla="*/ 0 h 119"/>
                <a:gd name="T16" fmla="*/ 0 w 100"/>
                <a:gd name="T17" fmla="*/ 0 h 119"/>
                <a:gd name="T18" fmla="*/ 0 w 100"/>
                <a:gd name="T19" fmla="*/ 0 h 119"/>
                <a:gd name="T20" fmla="*/ 0 w 100"/>
                <a:gd name="T21" fmla="*/ 0 h 119"/>
                <a:gd name="T22" fmla="*/ 0 w 100"/>
                <a:gd name="T23" fmla="*/ 0 h 119"/>
                <a:gd name="T24" fmla="*/ 0 w 100"/>
                <a:gd name="T25" fmla="*/ 0 h 119"/>
                <a:gd name="T26" fmla="*/ 0 w 100"/>
                <a:gd name="T27" fmla="*/ 0 h 119"/>
                <a:gd name="T28" fmla="*/ 0 w 100"/>
                <a:gd name="T29" fmla="*/ 0 h 119"/>
                <a:gd name="T30" fmla="*/ 0 w 100"/>
                <a:gd name="T31" fmla="*/ 0 h 119"/>
                <a:gd name="T32" fmla="*/ 0 w 100"/>
                <a:gd name="T33" fmla="*/ 0 h 119"/>
                <a:gd name="T34" fmla="*/ 0 w 100"/>
                <a:gd name="T35" fmla="*/ 0 h 119"/>
                <a:gd name="T36" fmla="*/ 0 w 100"/>
                <a:gd name="T37" fmla="*/ 0 h 119"/>
                <a:gd name="T38" fmla="*/ 0 w 100"/>
                <a:gd name="T39" fmla="*/ 0 h 119"/>
                <a:gd name="T40" fmla="*/ 0 w 100"/>
                <a:gd name="T41" fmla="*/ 0 h 119"/>
                <a:gd name="T42" fmla="*/ 0 w 100"/>
                <a:gd name="T43" fmla="*/ 0 h 119"/>
                <a:gd name="T44" fmla="*/ 0 w 100"/>
                <a:gd name="T45" fmla="*/ 0 h 119"/>
                <a:gd name="T46" fmla="*/ 0 w 100"/>
                <a:gd name="T47" fmla="*/ 0 h 119"/>
                <a:gd name="T48" fmla="*/ 0 w 100"/>
                <a:gd name="T49" fmla="*/ 0 h 119"/>
                <a:gd name="T50" fmla="*/ 0 w 100"/>
                <a:gd name="T51" fmla="*/ 0 h 119"/>
                <a:gd name="T52" fmla="*/ 0 w 100"/>
                <a:gd name="T53" fmla="*/ 0 h 119"/>
                <a:gd name="T54" fmla="*/ 0 w 100"/>
                <a:gd name="T55" fmla="*/ 0 h 119"/>
                <a:gd name="T56" fmla="*/ 0 w 100"/>
                <a:gd name="T57" fmla="*/ 0 h 119"/>
                <a:gd name="T58" fmla="*/ 0 w 100"/>
                <a:gd name="T59" fmla="*/ 0 h 119"/>
                <a:gd name="T60" fmla="*/ 0 w 100"/>
                <a:gd name="T61" fmla="*/ 0 h 119"/>
                <a:gd name="T62" fmla="*/ 0 w 100"/>
                <a:gd name="T63" fmla="*/ 0 h 119"/>
                <a:gd name="T64" fmla="*/ 0 w 100"/>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19"/>
                <a:gd name="T101" fmla="*/ 100 w 100"/>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19">
                  <a:moveTo>
                    <a:pt x="100" y="60"/>
                  </a:moveTo>
                  <a:lnTo>
                    <a:pt x="99" y="48"/>
                  </a:lnTo>
                  <a:lnTo>
                    <a:pt x="96" y="37"/>
                  </a:lnTo>
                  <a:lnTo>
                    <a:pt x="91" y="26"/>
                  </a:lnTo>
                  <a:lnTo>
                    <a:pt x="85" y="18"/>
                  </a:lnTo>
                  <a:lnTo>
                    <a:pt x="78" y="11"/>
                  </a:lnTo>
                  <a:lnTo>
                    <a:pt x="69" y="5"/>
                  </a:lnTo>
                  <a:lnTo>
                    <a:pt x="60" y="1"/>
                  </a:lnTo>
                  <a:lnTo>
                    <a:pt x="50" y="0"/>
                  </a:lnTo>
                  <a:lnTo>
                    <a:pt x="40" y="1"/>
                  </a:lnTo>
                  <a:lnTo>
                    <a:pt x="31" y="5"/>
                  </a:lnTo>
                  <a:lnTo>
                    <a:pt x="22" y="11"/>
                  </a:lnTo>
                  <a:lnTo>
                    <a:pt x="14" y="18"/>
                  </a:lnTo>
                  <a:lnTo>
                    <a:pt x="8" y="26"/>
                  </a:lnTo>
                  <a:lnTo>
                    <a:pt x="4" y="37"/>
                  </a:lnTo>
                  <a:lnTo>
                    <a:pt x="1" y="48"/>
                  </a:lnTo>
                  <a:lnTo>
                    <a:pt x="0" y="60"/>
                  </a:lnTo>
                  <a:lnTo>
                    <a:pt x="1" y="72"/>
                  </a:lnTo>
                  <a:lnTo>
                    <a:pt x="4" y="83"/>
                  </a:lnTo>
                  <a:lnTo>
                    <a:pt x="8" y="93"/>
                  </a:lnTo>
                  <a:lnTo>
                    <a:pt x="14" y="102"/>
                  </a:lnTo>
                  <a:lnTo>
                    <a:pt x="22" y="109"/>
                  </a:lnTo>
                  <a:lnTo>
                    <a:pt x="31" y="115"/>
                  </a:lnTo>
                  <a:lnTo>
                    <a:pt x="40" y="117"/>
                  </a:lnTo>
                  <a:lnTo>
                    <a:pt x="50" y="119"/>
                  </a:lnTo>
                  <a:lnTo>
                    <a:pt x="60" y="117"/>
                  </a:lnTo>
                  <a:lnTo>
                    <a:pt x="69" y="115"/>
                  </a:lnTo>
                  <a:lnTo>
                    <a:pt x="78" y="109"/>
                  </a:lnTo>
                  <a:lnTo>
                    <a:pt x="85" y="102"/>
                  </a:lnTo>
                  <a:lnTo>
                    <a:pt x="91" y="93"/>
                  </a:lnTo>
                  <a:lnTo>
                    <a:pt x="96" y="83"/>
                  </a:lnTo>
                  <a:lnTo>
                    <a:pt x="99" y="72"/>
                  </a:lnTo>
                  <a:lnTo>
                    <a:pt x="100" y="60"/>
                  </a:lnTo>
                  <a:close/>
                  <a:moveTo>
                    <a:pt x="91" y="60"/>
                  </a:moveTo>
                  <a:lnTo>
                    <a:pt x="90" y="69"/>
                  </a:lnTo>
                  <a:lnTo>
                    <a:pt x="87" y="79"/>
                  </a:lnTo>
                  <a:lnTo>
                    <a:pt x="84" y="87"/>
                  </a:lnTo>
                  <a:lnTo>
                    <a:pt x="79" y="95"/>
                  </a:lnTo>
                  <a:lnTo>
                    <a:pt x="73" y="101"/>
                  </a:lnTo>
                  <a:lnTo>
                    <a:pt x="66" y="104"/>
                  </a:lnTo>
                  <a:lnTo>
                    <a:pt x="58" y="108"/>
                  </a:lnTo>
                  <a:lnTo>
                    <a:pt x="50" y="108"/>
                  </a:lnTo>
                  <a:lnTo>
                    <a:pt x="42" y="108"/>
                  </a:lnTo>
                  <a:lnTo>
                    <a:pt x="34" y="104"/>
                  </a:lnTo>
                  <a:lnTo>
                    <a:pt x="27" y="101"/>
                  </a:lnTo>
                  <a:lnTo>
                    <a:pt x="20" y="95"/>
                  </a:lnTo>
                  <a:lnTo>
                    <a:pt x="16" y="87"/>
                  </a:lnTo>
                  <a:lnTo>
                    <a:pt x="12" y="79"/>
                  </a:lnTo>
                  <a:lnTo>
                    <a:pt x="9" y="69"/>
                  </a:lnTo>
                  <a:lnTo>
                    <a:pt x="9" y="60"/>
                  </a:lnTo>
                  <a:lnTo>
                    <a:pt x="9" y="50"/>
                  </a:lnTo>
                  <a:lnTo>
                    <a:pt x="12" y="41"/>
                  </a:lnTo>
                  <a:lnTo>
                    <a:pt x="16" y="32"/>
                  </a:lnTo>
                  <a:lnTo>
                    <a:pt x="20" y="25"/>
                  </a:lnTo>
                  <a:lnTo>
                    <a:pt x="27" y="19"/>
                  </a:lnTo>
                  <a:lnTo>
                    <a:pt x="34" y="15"/>
                  </a:lnTo>
                  <a:lnTo>
                    <a:pt x="42" y="12"/>
                  </a:lnTo>
                  <a:lnTo>
                    <a:pt x="50" y="11"/>
                  </a:lnTo>
                  <a:lnTo>
                    <a:pt x="58" y="12"/>
                  </a:lnTo>
                  <a:lnTo>
                    <a:pt x="66" y="15"/>
                  </a:lnTo>
                  <a:lnTo>
                    <a:pt x="73" y="19"/>
                  </a:lnTo>
                  <a:lnTo>
                    <a:pt x="79" y="25"/>
                  </a:lnTo>
                  <a:lnTo>
                    <a:pt x="84" y="32"/>
                  </a:lnTo>
                  <a:lnTo>
                    <a:pt x="87" y="41"/>
                  </a:lnTo>
                  <a:lnTo>
                    <a:pt x="90" y="50"/>
                  </a:lnTo>
                  <a:lnTo>
                    <a:pt x="91" y="60"/>
                  </a:lnTo>
                  <a:close/>
                </a:path>
              </a:pathLst>
            </a:custGeom>
            <a:solidFill>
              <a:srgbClr val="FAE3B4"/>
            </a:solidFill>
            <a:ln w="9525">
              <a:noFill/>
              <a:round/>
              <a:headEnd/>
              <a:tailEnd/>
            </a:ln>
          </p:spPr>
          <p:txBody>
            <a:bodyPr/>
            <a:lstStyle/>
            <a:p>
              <a:endParaRPr lang="zh-CN" altLang="en-US"/>
            </a:p>
          </p:txBody>
        </p:sp>
        <p:sp>
          <p:nvSpPr>
            <p:cNvPr id="311" name="Freeform 37"/>
            <p:cNvSpPr>
              <a:spLocks noEditPoints="1"/>
            </p:cNvSpPr>
            <p:nvPr/>
          </p:nvSpPr>
          <p:spPr bwMode="auto">
            <a:xfrm>
              <a:off x="1152" y="2650"/>
              <a:ext cx="19" cy="18"/>
            </a:xfrm>
            <a:custGeom>
              <a:avLst/>
              <a:gdLst>
                <a:gd name="T0" fmla="*/ 0 w 91"/>
                <a:gd name="T1" fmla="*/ 0 h 108"/>
                <a:gd name="T2" fmla="*/ 0 w 91"/>
                <a:gd name="T3" fmla="*/ 0 h 108"/>
                <a:gd name="T4" fmla="*/ 0 w 91"/>
                <a:gd name="T5" fmla="*/ 0 h 108"/>
                <a:gd name="T6" fmla="*/ 0 w 91"/>
                <a:gd name="T7" fmla="*/ 0 h 108"/>
                <a:gd name="T8" fmla="*/ 0 w 91"/>
                <a:gd name="T9" fmla="*/ 0 h 108"/>
                <a:gd name="T10" fmla="*/ 0 w 91"/>
                <a:gd name="T11" fmla="*/ 0 h 108"/>
                <a:gd name="T12" fmla="*/ 0 w 91"/>
                <a:gd name="T13" fmla="*/ 0 h 108"/>
                <a:gd name="T14" fmla="*/ 0 w 91"/>
                <a:gd name="T15" fmla="*/ 0 h 108"/>
                <a:gd name="T16" fmla="*/ 0 w 91"/>
                <a:gd name="T17" fmla="*/ 0 h 108"/>
                <a:gd name="T18" fmla="*/ 0 w 91"/>
                <a:gd name="T19" fmla="*/ 0 h 108"/>
                <a:gd name="T20" fmla="*/ 0 w 91"/>
                <a:gd name="T21" fmla="*/ 0 h 108"/>
                <a:gd name="T22" fmla="*/ 0 w 91"/>
                <a:gd name="T23" fmla="*/ 0 h 108"/>
                <a:gd name="T24" fmla="*/ 0 w 91"/>
                <a:gd name="T25" fmla="*/ 0 h 108"/>
                <a:gd name="T26" fmla="*/ 0 w 91"/>
                <a:gd name="T27" fmla="*/ 0 h 108"/>
                <a:gd name="T28" fmla="*/ 0 w 91"/>
                <a:gd name="T29" fmla="*/ 0 h 108"/>
                <a:gd name="T30" fmla="*/ 0 w 91"/>
                <a:gd name="T31" fmla="*/ 0 h 108"/>
                <a:gd name="T32" fmla="*/ 0 w 91"/>
                <a:gd name="T33" fmla="*/ 0 h 108"/>
                <a:gd name="T34" fmla="*/ 0 w 91"/>
                <a:gd name="T35" fmla="*/ 0 h 108"/>
                <a:gd name="T36" fmla="*/ 0 w 91"/>
                <a:gd name="T37" fmla="*/ 0 h 108"/>
                <a:gd name="T38" fmla="*/ 0 w 91"/>
                <a:gd name="T39" fmla="*/ 0 h 108"/>
                <a:gd name="T40" fmla="*/ 0 w 91"/>
                <a:gd name="T41" fmla="*/ 0 h 108"/>
                <a:gd name="T42" fmla="*/ 0 w 91"/>
                <a:gd name="T43" fmla="*/ 0 h 108"/>
                <a:gd name="T44" fmla="*/ 0 w 91"/>
                <a:gd name="T45" fmla="*/ 0 h 108"/>
                <a:gd name="T46" fmla="*/ 0 w 91"/>
                <a:gd name="T47" fmla="*/ 0 h 108"/>
                <a:gd name="T48" fmla="*/ 0 w 91"/>
                <a:gd name="T49" fmla="*/ 0 h 108"/>
                <a:gd name="T50" fmla="*/ 0 w 91"/>
                <a:gd name="T51" fmla="*/ 0 h 108"/>
                <a:gd name="T52" fmla="*/ 0 w 91"/>
                <a:gd name="T53" fmla="*/ 0 h 108"/>
                <a:gd name="T54" fmla="*/ 0 w 91"/>
                <a:gd name="T55" fmla="*/ 0 h 108"/>
                <a:gd name="T56" fmla="*/ 0 w 91"/>
                <a:gd name="T57" fmla="*/ 0 h 108"/>
                <a:gd name="T58" fmla="*/ 0 w 91"/>
                <a:gd name="T59" fmla="*/ 0 h 108"/>
                <a:gd name="T60" fmla="*/ 0 w 91"/>
                <a:gd name="T61" fmla="*/ 0 h 108"/>
                <a:gd name="T62" fmla="*/ 0 w 91"/>
                <a:gd name="T63" fmla="*/ 0 h 108"/>
                <a:gd name="T64" fmla="*/ 0 w 91"/>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108"/>
                <a:gd name="T101" fmla="*/ 91 w 91"/>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108">
                  <a:moveTo>
                    <a:pt x="91" y="54"/>
                  </a:moveTo>
                  <a:lnTo>
                    <a:pt x="90" y="43"/>
                  </a:lnTo>
                  <a:lnTo>
                    <a:pt x="88" y="32"/>
                  </a:lnTo>
                  <a:lnTo>
                    <a:pt x="83" y="24"/>
                  </a:lnTo>
                  <a:lnTo>
                    <a:pt x="78" y="15"/>
                  </a:lnTo>
                  <a:lnTo>
                    <a:pt x="71" y="9"/>
                  </a:lnTo>
                  <a:lnTo>
                    <a:pt x="64" y="3"/>
                  </a:lnTo>
                  <a:lnTo>
                    <a:pt x="55" y="1"/>
                  </a:lnTo>
                  <a:lnTo>
                    <a:pt x="46" y="0"/>
                  </a:lnTo>
                  <a:lnTo>
                    <a:pt x="37" y="1"/>
                  </a:lnTo>
                  <a:lnTo>
                    <a:pt x="29" y="3"/>
                  </a:lnTo>
                  <a:lnTo>
                    <a:pt x="21" y="9"/>
                  </a:lnTo>
                  <a:lnTo>
                    <a:pt x="13" y="15"/>
                  </a:lnTo>
                  <a:lnTo>
                    <a:pt x="8" y="24"/>
                  </a:lnTo>
                  <a:lnTo>
                    <a:pt x="4" y="32"/>
                  </a:lnTo>
                  <a:lnTo>
                    <a:pt x="1" y="43"/>
                  </a:lnTo>
                  <a:lnTo>
                    <a:pt x="0" y="54"/>
                  </a:lnTo>
                  <a:lnTo>
                    <a:pt x="1" y="65"/>
                  </a:lnTo>
                  <a:lnTo>
                    <a:pt x="4" y="74"/>
                  </a:lnTo>
                  <a:lnTo>
                    <a:pt x="8" y="84"/>
                  </a:lnTo>
                  <a:lnTo>
                    <a:pt x="13" y="92"/>
                  </a:lnTo>
                  <a:lnTo>
                    <a:pt x="21" y="98"/>
                  </a:lnTo>
                  <a:lnTo>
                    <a:pt x="29" y="103"/>
                  </a:lnTo>
                  <a:lnTo>
                    <a:pt x="37" y="107"/>
                  </a:lnTo>
                  <a:lnTo>
                    <a:pt x="46" y="108"/>
                  </a:lnTo>
                  <a:lnTo>
                    <a:pt x="55" y="107"/>
                  </a:lnTo>
                  <a:lnTo>
                    <a:pt x="64" y="103"/>
                  </a:lnTo>
                  <a:lnTo>
                    <a:pt x="71" y="98"/>
                  </a:lnTo>
                  <a:lnTo>
                    <a:pt x="78" y="92"/>
                  </a:lnTo>
                  <a:lnTo>
                    <a:pt x="83" y="84"/>
                  </a:lnTo>
                  <a:lnTo>
                    <a:pt x="88" y="74"/>
                  </a:lnTo>
                  <a:lnTo>
                    <a:pt x="90" y="65"/>
                  </a:lnTo>
                  <a:lnTo>
                    <a:pt x="91" y="54"/>
                  </a:lnTo>
                  <a:close/>
                  <a:moveTo>
                    <a:pt x="82" y="54"/>
                  </a:moveTo>
                  <a:lnTo>
                    <a:pt x="81" y="62"/>
                  </a:lnTo>
                  <a:lnTo>
                    <a:pt x="79" y="71"/>
                  </a:lnTo>
                  <a:lnTo>
                    <a:pt x="76" y="78"/>
                  </a:lnTo>
                  <a:lnTo>
                    <a:pt x="72" y="84"/>
                  </a:lnTo>
                  <a:lnTo>
                    <a:pt x="66" y="90"/>
                  </a:lnTo>
                  <a:lnTo>
                    <a:pt x="60" y="93"/>
                  </a:lnTo>
                  <a:lnTo>
                    <a:pt x="53" y="96"/>
                  </a:lnTo>
                  <a:lnTo>
                    <a:pt x="46" y="97"/>
                  </a:lnTo>
                  <a:lnTo>
                    <a:pt x="39" y="96"/>
                  </a:lnTo>
                  <a:lnTo>
                    <a:pt x="32" y="93"/>
                  </a:lnTo>
                  <a:lnTo>
                    <a:pt x="26" y="90"/>
                  </a:lnTo>
                  <a:lnTo>
                    <a:pt x="21" y="84"/>
                  </a:lnTo>
                  <a:lnTo>
                    <a:pt x="15" y="78"/>
                  </a:lnTo>
                  <a:lnTo>
                    <a:pt x="12" y="71"/>
                  </a:lnTo>
                  <a:lnTo>
                    <a:pt x="10" y="62"/>
                  </a:lnTo>
                  <a:lnTo>
                    <a:pt x="9" y="54"/>
                  </a:lnTo>
                  <a:lnTo>
                    <a:pt x="10" y="45"/>
                  </a:lnTo>
                  <a:lnTo>
                    <a:pt x="12" y="37"/>
                  </a:lnTo>
                  <a:lnTo>
                    <a:pt x="15" y="30"/>
                  </a:lnTo>
                  <a:lnTo>
                    <a:pt x="21" y="24"/>
                  </a:lnTo>
                  <a:lnTo>
                    <a:pt x="26" y="18"/>
                  </a:lnTo>
                  <a:lnTo>
                    <a:pt x="32" y="14"/>
                  </a:lnTo>
                  <a:lnTo>
                    <a:pt x="39" y="12"/>
                  </a:lnTo>
                  <a:lnTo>
                    <a:pt x="46" y="11"/>
                  </a:lnTo>
                  <a:lnTo>
                    <a:pt x="53" y="12"/>
                  </a:lnTo>
                  <a:lnTo>
                    <a:pt x="60" y="14"/>
                  </a:lnTo>
                  <a:lnTo>
                    <a:pt x="66" y="18"/>
                  </a:lnTo>
                  <a:lnTo>
                    <a:pt x="72" y="24"/>
                  </a:lnTo>
                  <a:lnTo>
                    <a:pt x="76" y="30"/>
                  </a:lnTo>
                  <a:lnTo>
                    <a:pt x="79" y="37"/>
                  </a:lnTo>
                  <a:lnTo>
                    <a:pt x="81" y="45"/>
                  </a:lnTo>
                  <a:lnTo>
                    <a:pt x="82" y="54"/>
                  </a:lnTo>
                  <a:close/>
                </a:path>
              </a:pathLst>
            </a:custGeom>
            <a:solidFill>
              <a:srgbClr val="FAE6B8"/>
            </a:solidFill>
            <a:ln w="9525">
              <a:noFill/>
              <a:round/>
              <a:headEnd/>
              <a:tailEnd/>
            </a:ln>
          </p:spPr>
          <p:txBody>
            <a:bodyPr/>
            <a:lstStyle/>
            <a:p>
              <a:endParaRPr lang="zh-CN" altLang="en-US"/>
            </a:p>
          </p:txBody>
        </p:sp>
        <p:sp>
          <p:nvSpPr>
            <p:cNvPr id="312" name="Freeform 38"/>
            <p:cNvSpPr>
              <a:spLocks noEditPoints="1"/>
            </p:cNvSpPr>
            <p:nvPr/>
          </p:nvSpPr>
          <p:spPr bwMode="auto">
            <a:xfrm>
              <a:off x="1153" y="2651"/>
              <a:ext cx="17" cy="16"/>
            </a:xfrm>
            <a:custGeom>
              <a:avLst/>
              <a:gdLst>
                <a:gd name="T0" fmla="*/ 0 w 82"/>
                <a:gd name="T1" fmla="*/ 0 h 97"/>
                <a:gd name="T2" fmla="*/ 0 w 82"/>
                <a:gd name="T3" fmla="*/ 0 h 97"/>
                <a:gd name="T4" fmla="*/ 0 w 82"/>
                <a:gd name="T5" fmla="*/ 0 h 97"/>
                <a:gd name="T6" fmla="*/ 0 w 82"/>
                <a:gd name="T7" fmla="*/ 0 h 97"/>
                <a:gd name="T8" fmla="*/ 0 w 82"/>
                <a:gd name="T9" fmla="*/ 0 h 97"/>
                <a:gd name="T10" fmla="*/ 0 w 82"/>
                <a:gd name="T11" fmla="*/ 0 h 97"/>
                <a:gd name="T12" fmla="*/ 0 w 82"/>
                <a:gd name="T13" fmla="*/ 0 h 97"/>
                <a:gd name="T14" fmla="*/ 0 w 82"/>
                <a:gd name="T15" fmla="*/ 0 h 97"/>
                <a:gd name="T16" fmla="*/ 0 w 82"/>
                <a:gd name="T17" fmla="*/ 0 h 97"/>
                <a:gd name="T18" fmla="*/ 0 w 82"/>
                <a:gd name="T19" fmla="*/ 0 h 97"/>
                <a:gd name="T20" fmla="*/ 0 w 82"/>
                <a:gd name="T21" fmla="*/ 0 h 97"/>
                <a:gd name="T22" fmla="*/ 0 w 82"/>
                <a:gd name="T23" fmla="*/ 0 h 97"/>
                <a:gd name="T24" fmla="*/ 0 w 82"/>
                <a:gd name="T25" fmla="*/ 0 h 97"/>
                <a:gd name="T26" fmla="*/ 0 w 82"/>
                <a:gd name="T27" fmla="*/ 0 h 97"/>
                <a:gd name="T28" fmla="*/ 0 w 82"/>
                <a:gd name="T29" fmla="*/ 0 h 97"/>
                <a:gd name="T30" fmla="*/ 0 w 82"/>
                <a:gd name="T31" fmla="*/ 0 h 97"/>
                <a:gd name="T32" fmla="*/ 0 w 82"/>
                <a:gd name="T33" fmla="*/ 0 h 97"/>
                <a:gd name="T34" fmla="*/ 0 w 82"/>
                <a:gd name="T35" fmla="*/ 0 h 97"/>
                <a:gd name="T36" fmla="*/ 0 w 82"/>
                <a:gd name="T37" fmla="*/ 0 h 97"/>
                <a:gd name="T38" fmla="*/ 0 w 82"/>
                <a:gd name="T39" fmla="*/ 0 h 97"/>
                <a:gd name="T40" fmla="*/ 0 w 82"/>
                <a:gd name="T41" fmla="*/ 0 h 97"/>
                <a:gd name="T42" fmla="*/ 0 w 82"/>
                <a:gd name="T43" fmla="*/ 0 h 97"/>
                <a:gd name="T44" fmla="*/ 0 w 82"/>
                <a:gd name="T45" fmla="*/ 0 h 97"/>
                <a:gd name="T46" fmla="*/ 0 w 82"/>
                <a:gd name="T47" fmla="*/ 0 h 97"/>
                <a:gd name="T48" fmla="*/ 0 w 82"/>
                <a:gd name="T49" fmla="*/ 0 h 97"/>
                <a:gd name="T50" fmla="*/ 0 w 82"/>
                <a:gd name="T51" fmla="*/ 0 h 97"/>
                <a:gd name="T52" fmla="*/ 0 w 82"/>
                <a:gd name="T53" fmla="*/ 0 h 97"/>
                <a:gd name="T54" fmla="*/ 0 w 82"/>
                <a:gd name="T55" fmla="*/ 0 h 97"/>
                <a:gd name="T56" fmla="*/ 0 w 82"/>
                <a:gd name="T57" fmla="*/ 0 h 97"/>
                <a:gd name="T58" fmla="*/ 0 w 82"/>
                <a:gd name="T59" fmla="*/ 0 h 97"/>
                <a:gd name="T60" fmla="*/ 0 w 82"/>
                <a:gd name="T61" fmla="*/ 0 h 97"/>
                <a:gd name="T62" fmla="*/ 0 w 82"/>
                <a:gd name="T63" fmla="*/ 0 h 97"/>
                <a:gd name="T64" fmla="*/ 0 w 82"/>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97"/>
                <a:gd name="T101" fmla="*/ 82 w 8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97">
                  <a:moveTo>
                    <a:pt x="82" y="49"/>
                  </a:moveTo>
                  <a:lnTo>
                    <a:pt x="81" y="39"/>
                  </a:lnTo>
                  <a:lnTo>
                    <a:pt x="78" y="30"/>
                  </a:lnTo>
                  <a:lnTo>
                    <a:pt x="75" y="21"/>
                  </a:lnTo>
                  <a:lnTo>
                    <a:pt x="70" y="14"/>
                  </a:lnTo>
                  <a:lnTo>
                    <a:pt x="64" y="8"/>
                  </a:lnTo>
                  <a:lnTo>
                    <a:pt x="57" y="4"/>
                  </a:lnTo>
                  <a:lnTo>
                    <a:pt x="49" y="1"/>
                  </a:lnTo>
                  <a:lnTo>
                    <a:pt x="41" y="0"/>
                  </a:lnTo>
                  <a:lnTo>
                    <a:pt x="33" y="1"/>
                  </a:lnTo>
                  <a:lnTo>
                    <a:pt x="25" y="4"/>
                  </a:lnTo>
                  <a:lnTo>
                    <a:pt x="18" y="8"/>
                  </a:lnTo>
                  <a:lnTo>
                    <a:pt x="11" y="14"/>
                  </a:lnTo>
                  <a:lnTo>
                    <a:pt x="7" y="21"/>
                  </a:lnTo>
                  <a:lnTo>
                    <a:pt x="3" y="30"/>
                  </a:lnTo>
                  <a:lnTo>
                    <a:pt x="0" y="39"/>
                  </a:lnTo>
                  <a:lnTo>
                    <a:pt x="0" y="49"/>
                  </a:lnTo>
                  <a:lnTo>
                    <a:pt x="0" y="58"/>
                  </a:lnTo>
                  <a:lnTo>
                    <a:pt x="3" y="68"/>
                  </a:lnTo>
                  <a:lnTo>
                    <a:pt x="7" y="76"/>
                  </a:lnTo>
                  <a:lnTo>
                    <a:pt x="11" y="84"/>
                  </a:lnTo>
                  <a:lnTo>
                    <a:pt x="18" y="90"/>
                  </a:lnTo>
                  <a:lnTo>
                    <a:pt x="25" y="93"/>
                  </a:lnTo>
                  <a:lnTo>
                    <a:pt x="33" y="97"/>
                  </a:lnTo>
                  <a:lnTo>
                    <a:pt x="41" y="97"/>
                  </a:lnTo>
                  <a:lnTo>
                    <a:pt x="49" y="97"/>
                  </a:lnTo>
                  <a:lnTo>
                    <a:pt x="57" y="93"/>
                  </a:lnTo>
                  <a:lnTo>
                    <a:pt x="64" y="90"/>
                  </a:lnTo>
                  <a:lnTo>
                    <a:pt x="70" y="84"/>
                  </a:lnTo>
                  <a:lnTo>
                    <a:pt x="75" y="76"/>
                  </a:lnTo>
                  <a:lnTo>
                    <a:pt x="78" y="68"/>
                  </a:lnTo>
                  <a:lnTo>
                    <a:pt x="81" y="58"/>
                  </a:lnTo>
                  <a:lnTo>
                    <a:pt x="82" y="49"/>
                  </a:lnTo>
                  <a:close/>
                  <a:moveTo>
                    <a:pt x="73" y="49"/>
                  </a:moveTo>
                  <a:lnTo>
                    <a:pt x="72" y="56"/>
                  </a:lnTo>
                  <a:lnTo>
                    <a:pt x="70" y="63"/>
                  </a:lnTo>
                  <a:lnTo>
                    <a:pt x="67" y="70"/>
                  </a:lnTo>
                  <a:lnTo>
                    <a:pt x="63" y="75"/>
                  </a:lnTo>
                  <a:lnTo>
                    <a:pt x="59" y="80"/>
                  </a:lnTo>
                  <a:lnTo>
                    <a:pt x="53" y="84"/>
                  </a:lnTo>
                  <a:lnTo>
                    <a:pt x="47" y="86"/>
                  </a:lnTo>
                  <a:lnTo>
                    <a:pt x="41" y="86"/>
                  </a:lnTo>
                  <a:lnTo>
                    <a:pt x="35" y="86"/>
                  </a:lnTo>
                  <a:lnTo>
                    <a:pt x="29" y="84"/>
                  </a:lnTo>
                  <a:lnTo>
                    <a:pt x="24" y="80"/>
                  </a:lnTo>
                  <a:lnTo>
                    <a:pt x="19" y="75"/>
                  </a:lnTo>
                  <a:lnTo>
                    <a:pt x="15" y="70"/>
                  </a:lnTo>
                  <a:lnTo>
                    <a:pt x="11" y="63"/>
                  </a:lnTo>
                  <a:lnTo>
                    <a:pt x="9" y="56"/>
                  </a:lnTo>
                  <a:lnTo>
                    <a:pt x="9" y="49"/>
                  </a:lnTo>
                  <a:lnTo>
                    <a:pt x="9" y="42"/>
                  </a:lnTo>
                  <a:lnTo>
                    <a:pt x="11" y="34"/>
                  </a:lnTo>
                  <a:lnTo>
                    <a:pt x="15" y="27"/>
                  </a:lnTo>
                  <a:lnTo>
                    <a:pt x="19" y="22"/>
                  </a:lnTo>
                  <a:lnTo>
                    <a:pt x="24" y="18"/>
                  </a:lnTo>
                  <a:lnTo>
                    <a:pt x="29" y="14"/>
                  </a:lnTo>
                  <a:lnTo>
                    <a:pt x="35" y="12"/>
                  </a:lnTo>
                  <a:lnTo>
                    <a:pt x="41" y="10"/>
                  </a:lnTo>
                  <a:lnTo>
                    <a:pt x="47" y="12"/>
                  </a:lnTo>
                  <a:lnTo>
                    <a:pt x="53" y="14"/>
                  </a:lnTo>
                  <a:lnTo>
                    <a:pt x="59" y="18"/>
                  </a:lnTo>
                  <a:lnTo>
                    <a:pt x="63" y="22"/>
                  </a:lnTo>
                  <a:lnTo>
                    <a:pt x="67" y="27"/>
                  </a:lnTo>
                  <a:lnTo>
                    <a:pt x="70" y="34"/>
                  </a:lnTo>
                  <a:lnTo>
                    <a:pt x="72" y="42"/>
                  </a:lnTo>
                  <a:lnTo>
                    <a:pt x="73" y="49"/>
                  </a:lnTo>
                  <a:close/>
                </a:path>
              </a:pathLst>
            </a:custGeom>
            <a:solidFill>
              <a:srgbClr val="FBE9B9"/>
            </a:solidFill>
            <a:ln w="9525">
              <a:noFill/>
              <a:round/>
              <a:headEnd/>
              <a:tailEnd/>
            </a:ln>
          </p:spPr>
          <p:txBody>
            <a:bodyPr/>
            <a:lstStyle/>
            <a:p>
              <a:endParaRPr lang="zh-CN" altLang="en-US"/>
            </a:p>
          </p:txBody>
        </p:sp>
        <p:sp>
          <p:nvSpPr>
            <p:cNvPr id="313" name="Freeform 39"/>
            <p:cNvSpPr>
              <a:spLocks noEditPoints="1"/>
            </p:cNvSpPr>
            <p:nvPr/>
          </p:nvSpPr>
          <p:spPr bwMode="auto">
            <a:xfrm>
              <a:off x="1154" y="2652"/>
              <a:ext cx="15" cy="14"/>
            </a:xfrm>
            <a:custGeom>
              <a:avLst/>
              <a:gdLst>
                <a:gd name="T0" fmla="*/ 0 w 73"/>
                <a:gd name="T1" fmla="*/ 0 h 86"/>
                <a:gd name="T2" fmla="*/ 0 w 73"/>
                <a:gd name="T3" fmla="*/ 0 h 86"/>
                <a:gd name="T4" fmla="*/ 0 w 73"/>
                <a:gd name="T5" fmla="*/ 0 h 86"/>
                <a:gd name="T6" fmla="*/ 0 w 73"/>
                <a:gd name="T7" fmla="*/ 0 h 86"/>
                <a:gd name="T8" fmla="*/ 0 w 73"/>
                <a:gd name="T9" fmla="*/ 0 h 86"/>
                <a:gd name="T10" fmla="*/ 0 w 73"/>
                <a:gd name="T11" fmla="*/ 0 h 86"/>
                <a:gd name="T12" fmla="*/ 0 w 73"/>
                <a:gd name="T13" fmla="*/ 0 h 86"/>
                <a:gd name="T14" fmla="*/ 0 w 73"/>
                <a:gd name="T15" fmla="*/ 0 h 86"/>
                <a:gd name="T16" fmla="*/ 0 w 73"/>
                <a:gd name="T17" fmla="*/ 0 h 86"/>
                <a:gd name="T18" fmla="*/ 0 w 73"/>
                <a:gd name="T19" fmla="*/ 0 h 86"/>
                <a:gd name="T20" fmla="*/ 0 w 73"/>
                <a:gd name="T21" fmla="*/ 0 h 86"/>
                <a:gd name="T22" fmla="*/ 0 w 73"/>
                <a:gd name="T23" fmla="*/ 0 h 86"/>
                <a:gd name="T24" fmla="*/ 0 w 73"/>
                <a:gd name="T25" fmla="*/ 0 h 86"/>
                <a:gd name="T26" fmla="*/ 0 w 73"/>
                <a:gd name="T27" fmla="*/ 0 h 86"/>
                <a:gd name="T28" fmla="*/ 0 w 73"/>
                <a:gd name="T29" fmla="*/ 0 h 86"/>
                <a:gd name="T30" fmla="*/ 0 w 73"/>
                <a:gd name="T31" fmla="*/ 0 h 86"/>
                <a:gd name="T32" fmla="*/ 0 w 73"/>
                <a:gd name="T33" fmla="*/ 0 h 86"/>
                <a:gd name="T34" fmla="*/ 0 w 73"/>
                <a:gd name="T35" fmla="*/ 0 h 86"/>
                <a:gd name="T36" fmla="*/ 0 w 73"/>
                <a:gd name="T37" fmla="*/ 0 h 86"/>
                <a:gd name="T38" fmla="*/ 0 w 73"/>
                <a:gd name="T39" fmla="*/ 0 h 86"/>
                <a:gd name="T40" fmla="*/ 0 w 73"/>
                <a:gd name="T41" fmla="*/ 0 h 86"/>
                <a:gd name="T42" fmla="*/ 0 w 73"/>
                <a:gd name="T43" fmla="*/ 0 h 86"/>
                <a:gd name="T44" fmla="*/ 0 w 73"/>
                <a:gd name="T45" fmla="*/ 0 h 86"/>
                <a:gd name="T46" fmla="*/ 0 w 73"/>
                <a:gd name="T47" fmla="*/ 0 h 86"/>
                <a:gd name="T48" fmla="*/ 0 w 73"/>
                <a:gd name="T49" fmla="*/ 0 h 86"/>
                <a:gd name="T50" fmla="*/ 0 w 73"/>
                <a:gd name="T51" fmla="*/ 0 h 86"/>
                <a:gd name="T52" fmla="*/ 0 w 73"/>
                <a:gd name="T53" fmla="*/ 0 h 86"/>
                <a:gd name="T54" fmla="*/ 0 w 73"/>
                <a:gd name="T55" fmla="*/ 0 h 86"/>
                <a:gd name="T56" fmla="*/ 0 w 73"/>
                <a:gd name="T57" fmla="*/ 0 h 86"/>
                <a:gd name="T58" fmla="*/ 0 w 73"/>
                <a:gd name="T59" fmla="*/ 0 h 86"/>
                <a:gd name="T60" fmla="*/ 0 w 73"/>
                <a:gd name="T61" fmla="*/ 0 h 86"/>
                <a:gd name="T62" fmla="*/ 0 w 73"/>
                <a:gd name="T63" fmla="*/ 0 h 86"/>
                <a:gd name="T64" fmla="*/ 0 w 7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86"/>
                <a:gd name="T101" fmla="*/ 73 w 7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86">
                  <a:moveTo>
                    <a:pt x="73" y="43"/>
                  </a:moveTo>
                  <a:lnTo>
                    <a:pt x="72" y="34"/>
                  </a:lnTo>
                  <a:lnTo>
                    <a:pt x="70" y="26"/>
                  </a:lnTo>
                  <a:lnTo>
                    <a:pt x="67" y="19"/>
                  </a:lnTo>
                  <a:lnTo>
                    <a:pt x="63" y="13"/>
                  </a:lnTo>
                  <a:lnTo>
                    <a:pt x="57" y="7"/>
                  </a:lnTo>
                  <a:lnTo>
                    <a:pt x="51" y="3"/>
                  </a:lnTo>
                  <a:lnTo>
                    <a:pt x="44" y="1"/>
                  </a:lnTo>
                  <a:lnTo>
                    <a:pt x="37" y="0"/>
                  </a:lnTo>
                  <a:lnTo>
                    <a:pt x="30" y="1"/>
                  </a:lnTo>
                  <a:lnTo>
                    <a:pt x="23" y="3"/>
                  </a:lnTo>
                  <a:lnTo>
                    <a:pt x="17" y="7"/>
                  </a:lnTo>
                  <a:lnTo>
                    <a:pt x="12" y="13"/>
                  </a:lnTo>
                  <a:lnTo>
                    <a:pt x="6" y="19"/>
                  </a:lnTo>
                  <a:lnTo>
                    <a:pt x="3" y="26"/>
                  </a:lnTo>
                  <a:lnTo>
                    <a:pt x="1" y="34"/>
                  </a:lnTo>
                  <a:lnTo>
                    <a:pt x="0" y="43"/>
                  </a:lnTo>
                  <a:lnTo>
                    <a:pt x="1" y="51"/>
                  </a:lnTo>
                  <a:lnTo>
                    <a:pt x="3" y="60"/>
                  </a:lnTo>
                  <a:lnTo>
                    <a:pt x="6" y="67"/>
                  </a:lnTo>
                  <a:lnTo>
                    <a:pt x="12" y="73"/>
                  </a:lnTo>
                  <a:lnTo>
                    <a:pt x="17" y="79"/>
                  </a:lnTo>
                  <a:lnTo>
                    <a:pt x="23" y="82"/>
                  </a:lnTo>
                  <a:lnTo>
                    <a:pt x="30" y="85"/>
                  </a:lnTo>
                  <a:lnTo>
                    <a:pt x="37" y="86"/>
                  </a:lnTo>
                  <a:lnTo>
                    <a:pt x="44" y="85"/>
                  </a:lnTo>
                  <a:lnTo>
                    <a:pt x="51" y="82"/>
                  </a:lnTo>
                  <a:lnTo>
                    <a:pt x="57" y="79"/>
                  </a:lnTo>
                  <a:lnTo>
                    <a:pt x="63" y="73"/>
                  </a:lnTo>
                  <a:lnTo>
                    <a:pt x="67" y="67"/>
                  </a:lnTo>
                  <a:lnTo>
                    <a:pt x="70" y="60"/>
                  </a:lnTo>
                  <a:lnTo>
                    <a:pt x="72" y="51"/>
                  </a:lnTo>
                  <a:lnTo>
                    <a:pt x="73" y="43"/>
                  </a:lnTo>
                  <a:close/>
                  <a:moveTo>
                    <a:pt x="64" y="43"/>
                  </a:moveTo>
                  <a:lnTo>
                    <a:pt x="64" y="49"/>
                  </a:lnTo>
                  <a:lnTo>
                    <a:pt x="62" y="55"/>
                  </a:lnTo>
                  <a:lnTo>
                    <a:pt x="59" y="61"/>
                  </a:lnTo>
                  <a:lnTo>
                    <a:pt x="56" y="66"/>
                  </a:lnTo>
                  <a:lnTo>
                    <a:pt x="52" y="69"/>
                  </a:lnTo>
                  <a:lnTo>
                    <a:pt x="48" y="73"/>
                  </a:lnTo>
                  <a:lnTo>
                    <a:pt x="43" y="74"/>
                  </a:lnTo>
                  <a:lnTo>
                    <a:pt x="37" y="75"/>
                  </a:lnTo>
                  <a:lnTo>
                    <a:pt x="32" y="74"/>
                  </a:lnTo>
                  <a:lnTo>
                    <a:pt x="27" y="73"/>
                  </a:lnTo>
                  <a:lnTo>
                    <a:pt x="22" y="69"/>
                  </a:lnTo>
                  <a:lnTo>
                    <a:pt x="18" y="66"/>
                  </a:lnTo>
                  <a:lnTo>
                    <a:pt x="15" y="61"/>
                  </a:lnTo>
                  <a:lnTo>
                    <a:pt x="12" y="55"/>
                  </a:lnTo>
                  <a:lnTo>
                    <a:pt x="11" y="49"/>
                  </a:lnTo>
                  <a:lnTo>
                    <a:pt x="10" y="43"/>
                  </a:lnTo>
                  <a:lnTo>
                    <a:pt x="11" y="37"/>
                  </a:lnTo>
                  <a:lnTo>
                    <a:pt x="12" y="30"/>
                  </a:lnTo>
                  <a:lnTo>
                    <a:pt x="15" y="25"/>
                  </a:lnTo>
                  <a:lnTo>
                    <a:pt x="18" y="20"/>
                  </a:lnTo>
                  <a:lnTo>
                    <a:pt x="22" y="16"/>
                  </a:lnTo>
                  <a:lnTo>
                    <a:pt x="27" y="13"/>
                  </a:lnTo>
                  <a:lnTo>
                    <a:pt x="32" y="12"/>
                  </a:lnTo>
                  <a:lnTo>
                    <a:pt x="37" y="10"/>
                  </a:lnTo>
                  <a:lnTo>
                    <a:pt x="43" y="12"/>
                  </a:lnTo>
                  <a:lnTo>
                    <a:pt x="48" y="13"/>
                  </a:lnTo>
                  <a:lnTo>
                    <a:pt x="52" y="16"/>
                  </a:lnTo>
                  <a:lnTo>
                    <a:pt x="56" y="20"/>
                  </a:lnTo>
                  <a:lnTo>
                    <a:pt x="59" y="25"/>
                  </a:lnTo>
                  <a:lnTo>
                    <a:pt x="62" y="30"/>
                  </a:lnTo>
                  <a:lnTo>
                    <a:pt x="64" y="37"/>
                  </a:lnTo>
                  <a:lnTo>
                    <a:pt x="64" y="43"/>
                  </a:lnTo>
                  <a:close/>
                </a:path>
              </a:pathLst>
            </a:custGeom>
            <a:solidFill>
              <a:srgbClr val="FBECBC"/>
            </a:solidFill>
            <a:ln w="9525">
              <a:noFill/>
              <a:round/>
              <a:headEnd/>
              <a:tailEnd/>
            </a:ln>
          </p:spPr>
          <p:txBody>
            <a:bodyPr/>
            <a:lstStyle/>
            <a:p>
              <a:endParaRPr lang="zh-CN" altLang="en-US"/>
            </a:p>
          </p:txBody>
        </p:sp>
        <p:sp>
          <p:nvSpPr>
            <p:cNvPr id="314" name="Freeform 40"/>
            <p:cNvSpPr>
              <a:spLocks noEditPoints="1"/>
            </p:cNvSpPr>
            <p:nvPr/>
          </p:nvSpPr>
          <p:spPr bwMode="auto">
            <a:xfrm>
              <a:off x="1155" y="2653"/>
              <a:ext cx="13" cy="12"/>
            </a:xfrm>
            <a:custGeom>
              <a:avLst/>
              <a:gdLst>
                <a:gd name="T0" fmla="*/ 0 w 64"/>
                <a:gd name="T1" fmla="*/ 0 h 76"/>
                <a:gd name="T2" fmla="*/ 0 w 64"/>
                <a:gd name="T3" fmla="*/ 0 h 76"/>
                <a:gd name="T4" fmla="*/ 0 w 64"/>
                <a:gd name="T5" fmla="*/ 0 h 76"/>
                <a:gd name="T6" fmla="*/ 0 w 64"/>
                <a:gd name="T7" fmla="*/ 0 h 76"/>
                <a:gd name="T8" fmla="*/ 0 w 64"/>
                <a:gd name="T9" fmla="*/ 0 h 76"/>
                <a:gd name="T10" fmla="*/ 0 w 64"/>
                <a:gd name="T11" fmla="*/ 0 h 76"/>
                <a:gd name="T12" fmla="*/ 0 w 64"/>
                <a:gd name="T13" fmla="*/ 0 h 76"/>
                <a:gd name="T14" fmla="*/ 0 w 64"/>
                <a:gd name="T15" fmla="*/ 0 h 76"/>
                <a:gd name="T16" fmla="*/ 0 w 64"/>
                <a:gd name="T17" fmla="*/ 0 h 76"/>
                <a:gd name="T18" fmla="*/ 0 w 64"/>
                <a:gd name="T19" fmla="*/ 0 h 76"/>
                <a:gd name="T20" fmla="*/ 0 w 64"/>
                <a:gd name="T21" fmla="*/ 0 h 76"/>
                <a:gd name="T22" fmla="*/ 0 w 64"/>
                <a:gd name="T23" fmla="*/ 0 h 76"/>
                <a:gd name="T24" fmla="*/ 0 w 64"/>
                <a:gd name="T25" fmla="*/ 0 h 76"/>
                <a:gd name="T26" fmla="*/ 0 w 64"/>
                <a:gd name="T27" fmla="*/ 0 h 76"/>
                <a:gd name="T28" fmla="*/ 0 w 64"/>
                <a:gd name="T29" fmla="*/ 0 h 76"/>
                <a:gd name="T30" fmla="*/ 0 w 64"/>
                <a:gd name="T31" fmla="*/ 0 h 76"/>
                <a:gd name="T32" fmla="*/ 0 w 64"/>
                <a:gd name="T33" fmla="*/ 0 h 76"/>
                <a:gd name="T34" fmla="*/ 0 w 64"/>
                <a:gd name="T35" fmla="*/ 0 h 76"/>
                <a:gd name="T36" fmla="*/ 0 w 64"/>
                <a:gd name="T37" fmla="*/ 0 h 76"/>
                <a:gd name="T38" fmla="*/ 0 w 64"/>
                <a:gd name="T39" fmla="*/ 0 h 76"/>
                <a:gd name="T40" fmla="*/ 0 w 64"/>
                <a:gd name="T41" fmla="*/ 0 h 76"/>
                <a:gd name="T42" fmla="*/ 0 w 64"/>
                <a:gd name="T43" fmla="*/ 0 h 76"/>
                <a:gd name="T44" fmla="*/ 0 w 64"/>
                <a:gd name="T45" fmla="*/ 0 h 76"/>
                <a:gd name="T46" fmla="*/ 0 w 64"/>
                <a:gd name="T47" fmla="*/ 0 h 76"/>
                <a:gd name="T48" fmla="*/ 0 w 64"/>
                <a:gd name="T49" fmla="*/ 0 h 76"/>
                <a:gd name="T50" fmla="*/ 0 w 64"/>
                <a:gd name="T51" fmla="*/ 0 h 76"/>
                <a:gd name="T52" fmla="*/ 0 w 64"/>
                <a:gd name="T53" fmla="*/ 0 h 76"/>
                <a:gd name="T54" fmla="*/ 0 w 64"/>
                <a:gd name="T55" fmla="*/ 0 h 76"/>
                <a:gd name="T56" fmla="*/ 0 w 64"/>
                <a:gd name="T57" fmla="*/ 0 h 76"/>
                <a:gd name="T58" fmla="*/ 0 w 64"/>
                <a:gd name="T59" fmla="*/ 0 h 76"/>
                <a:gd name="T60" fmla="*/ 0 w 64"/>
                <a:gd name="T61" fmla="*/ 0 h 76"/>
                <a:gd name="T62" fmla="*/ 0 w 64"/>
                <a:gd name="T63" fmla="*/ 0 h 76"/>
                <a:gd name="T64" fmla="*/ 0 w 64"/>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76"/>
                <a:gd name="T101" fmla="*/ 64 w 6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76">
                  <a:moveTo>
                    <a:pt x="64" y="39"/>
                  </a:moveTo>
                  <a:lnTo>
                    <a:pt x="63" y="32"/>
                  </a:lnTo>
                  <a:lnTo>
                    <a:pt x="61" y="24"/>
                  </a:lnTo>
                  <a:lnTo>
                    <a:pt x="58" y="17"/>
                  </a:lnTo>
                  <a:lnTo>
                    <a:pt x="54" y="12"/>
                  </a:lnTo>
                  <a:lnTo>
                    <a:pt x="50" y="8"/>
                  </a:lnTo>
                  <a:lnTo>
                    <a:pt x="44" y="4"/>
                  </a:lnTo>
                  <a:lnTo>
                    <a:pt x="38" y="2"/>
                  </a:lnTo>
                  <a:lnTo>
                    <a:pt x="32" y="0"/>
                  </a:lnTo>
                  <a:lnTo>
                    <a:pt x="26" y="2"/>
                  </a:lnTo>
                  <a:lnTo>
                    <a:pt x="20" y="4"/>
                  </a:lnTo>
                  <a:lnTo>
                    <a:pt x="15" y="8"/>
                  </a:lnTo>
                  <a:lnTo>
                    <a:pt x="10" y="12"/>
                  </a:lnTo>
                  <a:lnTo>
                    <a:pt x="6" y="17"/>
                  </a:lnTo>
                  <a:lnTo>
                    <a:pt x="2" y="24"/>
                  </a:lnTo>
                  <a:lnTo>
                    <a:pt x="0" y="32"/>
                  </a:lnTo>
                  <a:lnTo>
                    <a:pt x="0" y="39"/>
                  </a:lnTo>
                  <a:lnTo>
                    <a:pt x="0" y="46"/>
                  </a:lnTo>
                  <a:lnTo>
                    <a:pt x="2" y="53"/>
                  </a:lnTo>
                  <a:lnTo>
                    <a:pt x="6" y="60"/>
                  </a:lnTo>
                  <a:lnTo>
                    <a:pt x="10" y="65"/>
                  </a:lnTo>
                  <a:lnTo>
                    <a:pt x="15" y="70"/>
                  </a:lnTo>
                  <a:lnTo>
                    <a:pt x="20" y="74"/>
                  </a:lnTo>
                  <a:lnTo>
                    <a:pt x="26" y="76"/>
                  </a:lnTo>
                  <a:lnTo>
                    <a:pt x="32" y="76"/>
                  </a:lnTo>
                  <a:lnTo>
                    <a:pt x="38" y="76"/>
                  </a:lnTo>
                  <a:lnTo>
                    <a:pt x="44" y="74"/>
                  </a:lnTo>
                  <a:lnTo>
                    <a:pt x="50" y="70"/>
                  </a:lnTo>
                  <a:lnTo>
                    <a:pt x="54" y="65"/>
                  </a:lnTo>
                  <a:lnTo>
                    <a:pt x="58" y="60"/>
                  </a:lnTo>
                  <a:lnTo>
                    <a:pt x="61" y="53"/>
                  </a:lnTo>
                  <a:lnTo>
                    <a:pt x="63" y="46"/>
                  </a:lnTo>
                  <a:lnTo>
                    <a:pt x="64" y="39"/>
                  </a:lnTo>
                  <a:close/>
                  <a:moveTo>
                    <a:pt x="55" y="39"/>
                  </a:moveTo>
                  <a:lnTo>
                    <a:pt x="54" y="45"/>
                  </a:lnTo>
                  <a:lnTo>
                    <a:pt x="53" y="50"/>
                  </a:lnTo>
                  <a:lnTo>
                    <a:pt x="51" y="54"/>
                  </a:lnTo>
                  <a:lnTo>
                    <a:pt x="48" y="58"/>
                  </a:lnTo>
                  <a:lnTo>
                    <a:pt x="45" y="62"/>
                  </a:lnTo>
                  <a:lnTo>
                    <a:pt x="41" y="64"/>
                  </a:lnTo>
                  <a:lnTo>
                    <a:pt x="37" y="65"/>
                  </a:lnTo>
                  <a:lnTo>
                    <a:pt x="32" y="65"/>
                  </a:lnTo>
                  <a:lnTo>
                    <a:pt x="28" y="65"/>
                  </a:lnTo>
                  <a:lnTo>
                    <a:pt x="23" y="64"/>
                  </a:lnTo>
                  <a:lnTo>
                    <a:pt x="20" y="62"/>
                  </a:lnTo>
                  <a:lnTo>
                    <a:pt x="16" y="58"/>
                  </a:lnTo>
                  <a:lnTo>
                    <a:pt x="13" y="54"/>
                  </a:lnTo>
                  <a:lnTo>
                    <a:pt x="11" y="50"/>
                  </a:lnTo>
                  <a:lnTo>
                    <a:pt x="10" y="45"/>
                  </a:lnTo>
                  <a:lnTo>
                    <a:pt x="10" y="39"/>
                  </a:lnTo>
                  <a:lnTo>
                    <a:pt x="10" y="33"/>
                  </a:lnTo>
                  <a:lnTo>
                    <a:pt x="11" y="28"/>
                  </a:lnTo>
                  <a:lnTo>
                    <a:pt x="13" y="23"/>
                  </a:lnTo>
                  <a:lnTo>
                    <a:pt x="16" y="20"/>
                  </a:lnTo>
                  <a:lnTo>
                    <a:pt x="20" y="16"/>
                  </a:lnTo>
                  <a:lnTo>
                    <a:pt x="23" y="14"/>
                  </a:lnTo>
                  <a:lnTo>
                    <a:pt x="28" y="12"/>
                  </a:lnTo>
                  <a:lnTo>
                    <a:pt x="32" y="11"/>
                  </a:lnTo>
                  <a:lnTo>
                    <a:pt x="37" y="12"/>
                  </a:lnTo>
                  <a:lnTo>
                    <a:pt x="41" y="14"/>
                  </a:lnTo>
                  <a:lnTo>
                    <a:pt x="45" y="16"/>
                  </a:lnTo>
                  <a:lnTo>
                    <a:pt x="48" y="20"/>
                  </a:lnTo>
                  <a:lnTo>
                    <a:pt x="51" y="23"/>
                  </a:lnTo>
                  <a:lnTo>
                    <a:pt x="53" y="28"/>
                  </a:lnTo>
                  <a:lnTo>
                    <a:pt x="54" y="33"/>
                  </a:lnTo>
                  <a:lnTo>
                    <a:pt x="55" y="39"/>
                  </a:lnTo>
                  <a:close/>
                </a:path>
              </a:pathLst>
            </a:custGeom>
            <a:solidFill>
              <a:srgbClr val="FCEFBC"/>
            </a:solidFill>
            <a:ln w="9525">
              <a:noFill/>
              <a:round/>
              <a:headEnd/>
              <a:tailEnd/>
            </a:ln>
          </p:spPr>
          <p:txBody>
            <a:bodyPr/>
            <a:lstStyle/>
            <a:p>
              <a:endParaRPr lang="zh-CN" altLang="en-US"/>
            </a:p>
          </p:txBody>
        </p:sp>
        <p:sp>
          <p:nvSpPr>
            <p:cNvPr id="315" name="Freeform 41"/>
            <p:cNvSpPr>
              <a:spLocks noEditPoints="1"/>
            </p:cNvSpPr>
            <p:nvPr/>
          </p:nvSpPr>
          <p:spPr bwMode="auto">
            <a:xfrm>
              <a:off x="1156" y="2654"/>
              <a:ext cx="11" cy="11"/>
            </a:xfrm>
            <a:custGeom>
              <a:avLst/>
              <a:gdLst>
                <a:gd name="T0" fmla="*/ 0 w 54"/>
                <a:gd name="T1" fmla="*/ 0 h 65"/>
                <a:gd name="T2" fmla="*/ 0 w 54"/>
                <a:gd name="T3" fmla="*/ 0 h 65"/>
                <a:gd name="T4" fmla="*/ 0 w 54"/>
                <a:gd name="T5" fmla="*/ 0 h 65"/>
                <a:gd name="T6" fmla="*/ 0 w 54"/>
                <a:gd name="T7" fmla="*/ 0 h 65"/>
                <a:gd name="T8" fmla="*/ 0 w 54"/>
                <a:gd name="T9" fmla="*/ 0 h 65"/>
                <a:gd name="T10" fmla="*/ 0 w 54"/>
                <a:gd name="T11" fmla="*/ 0 h 65"/>
                <a:gd name="T12" fmla="*/ 0 w 54"/>
                <a:gd name="T13" fmla="*/ 0 h 65"/>
                <a:gd name="T14" fmla="*/ 0 w 54"/>
                <a:gd name="T15" fmla="*/ 0 h 65"/>
                <a:gd name="T16" fmla="*/ 0 w 54"/>
                <a:gd name="T17" fmla="*/ 0 h 65"/>
                <a:gd name="T18" fmla="*/ 0 w 54"/>
                <a:gd name="T19" fmla="*/ 0 h 65"/>
                <a:gd name="T20" fmla="*/ 0 w 54"/>
                <a:gd name="T21" fmla="*/ 0 h 65"/>
                <a:gd name="T22" fmla="*/ 0 w 54"/>
                <a:gd name="T23" fmla="*/ 0 h 65"/>
                <a:gd name="T24" fmla="*/ 0 w 54"/>
                <a:gd name="T25" fmla="*/ 0 h 65"/>
                <a:gd name="T26" fmla="*/ 0 w 54"/>
                <a:gd name="T27" fmla="*/ 0 h 65"/>
                <a:gd name="T28" fmla="*/ 0 w 54"/>
                <a:gd name="T29" fmla="*/ 0 h 65"/>
                <a:gd name="T30" fmla="*/ 0 w 54"/>
                <a:gd name="T31" fmla="*/ 0 h 65"/>
                <a:gd name="T32" fmla="*/ 0 w 54"/>
                <a:gd name="T33" fmla="*/ 0 h 65"/>
                <a:gd name="T34" fmla="*/ 0 w 54"/>
                <a:gd name="T35" fmla="*/ 0 h 65"/>
                <a:gd name="T36" fmla="*/ 0 w 54"/>
                <a:gd name="T37" fmla="*/ 0 h 65"/>
                <a:gd name="T38" fmla="*/ 0 w 54"/>
                <a:gd name="T39" fmla="*/ 0 h 65"/>
                <a:gd name="T40" fmla="*/ 0 w 54"/>
                <a:gd name="T41" fmla="*/ 0 h 65"/>
                <a:gd name="T42" fmla="*/ 0 w 54"/>
                <a:gd name="T43" fmla="*/ 0 h 65"/>
                <a:gd name="T44" fmla="*/ 0 w 54"/>
                <a:gd name="T45" fmla="*/ 0 h 65"/>
                <a:gd name="T46" fmla="*/ 0 w 54"/>
                <a:gd name="T47" fmla="*/ 0 h 65"/>
                <a:gd name="T48" fmla="*/ 0 w 54"/>
                <a:gd name="T49" fmla="*/ 0 h 65"/>
                <a:gd name="T50" fmla="*/ 0 w 54"/>
                <a:gd name="T51" fmla="*/ 0 h 65"/>
                <a:gd name="T52" fmla="*/ 0 w 54"/>
                <a:gd name="T53" fmla="*/ 0 h 65"/>
                <a:gd name="T54" fmla="*/ 0 w 54"/>
                <a:gd name="T55" fmla="*/ 0 h 65"/>
                <a:gd name="T56" fmla="*/ 0 w 54"/>
                <a:gd name="T57" fmla="*/ 0 h 65"/>
                <a:gd name="T58" fmla="*/ 0 w 54"/>
                <a:gd name="T59" fmla="*/ 0 h 65"/>
                <a:gd name="T60" fmla="*/ 0 w 54"/>
                <a:gd name="T61" fmla="*/ 0 h 65"/>
                <a:gd name="T62" fmla="*/ 0 w 54"/>
                <a:gd name="T63" fmla="*/ 0 h 65"/>
                <a:gd name="T64" fmla="*/ 0 w 54"/>
                <a:gd name="T65" fmla="*/ 0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65"/>
                <a:gd name="T101" fmla="*/ 54 w 54"/>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65">
                  <a:moveTo>
                    <a:pt x="54" y="33"/>
                  </a:moveTo>
                  <a:lnTo>
                    <a:pt x="54" y="27"/>
                  </a:lnTo>
                  <a:lnTo>
                    <a:pt x="52" y="20"/>
                  </a:lnTo>
                  <a:lnTo>
                    <a:pt x="49" y="15"/>
                  </a:lnTo>
                  <a:lnTo>
                    <a:pt x="46" y="10"/>
                  </a:lnTo>
                  <a:lnTo>
                    <a:pt x="42" y="6"/>
                  </a:lnTo>
                  <a:lnTo>
                    <a:pt x="38" y="3"/>
                  </a:lnTo>
                  <a:lnTo>
                    <a:pt x="33" y="2"/>
                  </a:lnTo>
                  <a:lnTo>
                    <a:pt x="27" y="0"/>
                  </a:lnTo>
                  <a:lnTo>
                    <a:pt x="22" y="2"/>
                  </a:lnTo>
                  <a:lnTo>
                    <a:pt x="17" y="3"/>
                  </a:lnTo>
                  <a:lnTo>
                    <a:pt x="12" y="6"/>
                  </a:lnTo>
                  <a:lnTo>
                    <a:pt x="8" y="10"/>
                  </a:lnTo>
                  <a:lnTo>
                    <a:pt x="5" y="15"/>
                  </a:lnTo>
                  <a:lnTo>
                    <a:pt x="2" y="20"/>
                  </a:lnTo>
                  <a:lnTo>
                    <a:pt x="1" y="27"/>
                  </a:lnTo>
                  <a:lnTo>
                    <a:pt x="0" y="33"/>
                  </a:lnTo>
                  <a:lnTo>
                    <a:pt x="1" y="39"/>
                  </a:lnTo>
                  <a:lnTo>
                    <a:pt x="2" y="45"/>
                  </a:lnTo>
                  <a:lnTo>
                    <a:pt x="5" y="51"/>
                  </a:lnTo>
                  <a:lnTo>
                    <a:pt x="8" y="56"/>
                  </a:lnTo>
                  <a:lnTo>
                    <a:pt x="12" y="59"/>
                  </a:lnTo>
                  <a:lnTo>
                    <a:pt x="17" y="63"/>
                  </a:lnTo>
                  <a:lnTo>
                    <a:pt x="22" y="64"/>
                  </a:lnTo>
                  <a:lnTo>
                    <a:pt x="27" y="65"/>
                  </a:lnTo>
                  <a:lnTo>
                    <a:pt x="33" y="64"/>
                  </a:lnTo>
                  <a:lnTo>
                    <a:pt x="38" y="63"/>
                  </a:lnTo>
                  <a:lnTo>
                    <a:pt x="42" y="59"/>
                  </a:lnTo>
                  <a:lnTo>
                    <a:pt x="46" y="56"/>
                  </a:lnTo>
                  <a:lnTo>
                    <a:pt x="49" y="51"/>
                  </a:lnTo>
                  <a:lnTo>
                    <a:pt x="52" y="45"/>
                  </a:lnTo>
                  <a:lnTo>
                    <a:pt x="54" y="39"/>
                  </a:lnTo>
                  <a:lnTo>
                    <a:pt x="54" y="33"/>
                  </a:lnTo>
                  <a:close/>
                  <a:moveTo>
                    <a:pt x="45" y="33"/>
                  </a:moveTo>
                  <a:lnTo>
                    <a:pt x="45" y="38"/>
                  </a:lnTo>
                  <a:lnTo>
                    <a:pt x="44" y="41"/>
                  </a:lnTo>
                  <a:lnTo>
                    <a:pt x="42" y="45"/>
                  </a:lnTo>
                  <a:lnTo>
                    <a:pt x="40" y="48"/>
                  </a:lnTo>
                  <a:lnTo>
                    <a:pt x="37" y="51"/>
                  </a:lnTo>
                  <a:lnTo>
                    <a:pt x="34" y="53"/>
                  </a:lnTo>
                  <a:lnTo>
                    <a:pt x="31" y="54"/>
                  </a:lnTo>
                  <a:lnTo>
                    <a:pt x="27" y="54"/>
                  </a:lnTo>
                  <a:lnTo>
                    <a:pt x="23" y="54"/>
                  </a:lnTo>
                  <a:lnTo>
                    <a:pt x="20" y="53"/>
                  </a:lnTo>
                  <a:lnTo>
                    <a:pt x="17" y="51"/>
                  </a:lnTo>
                  <a:lnTo>
                    <a:pt x="14" y="48"/>
                  </a:lnTo>
                  <a:lnTo>
                    <a:pt x="12" y="45"/>
                  </a:lnTo>
                  <a:lnTo>
                    <a:pt x="11" y="41"/>
                  </a:lnTo>
                  <a:lnTo>
                    <a:pt x="9" y="38"/>
                  </a:lnTo>
                  <a:lnTo>
                    <a:pt x="9" y="33"/>
                  </a:lnTo>
                  <a:lnTo>
                    <a:pt x="9" y="28"/>
                  </a:lnTo>
                  <a:lnTo>
                    <a:pt x="11" y="24"/>
                  </a:lnTo>
                  <a:lnTo>
                    <a:pt x="12" y="21"/>
                  </a:lnTo>
                  <a:lnTo>
                    <a:pt x="14" y="17"/>
                  </a:lnTo>
                  <a:lnTo>
                    <a:pt x="17" y="15"/>
                  </a:lnTo>
                  <a:lnTo>
                    <a:pt x="20" y="12"/>
                  </a:lnTo>
                  <a:lnTo>
                    <a:pt x="23" y="11"/>
                  </a:lnTo>
                  <a:lnTo>
                    <a:pt x="27" y="11"/>
                  </a:lnTo>
                  <a:lnTo>
                    <a:pt x="31" y="11"/>
                  </a:lnTo>
                  <a:lnTo>
                    <a:pt x="34" y="12"/>
                  </a:lnTo>
                  <a:lnTo>
                    <a:pt x="37" y="15"/>
                  </a:lnTo>
                  <a:lnTo>
                    <a:pt x="40" y="17"/>
                  </a:lnTo>
                  <a:lnTo>
                    <a:pt x="42" y="21"/>
                  </a:lnTo>
                  <a:lnTo>
                    <a:pt x="44" y="24"/>
                  </a:lnTo>
                  <a:lnTo>
                    <a:pt x="45" y="28"/>
                  </a:lnTo>
                  <a:lnTo>
                    <a:pt x="45" y="33"/>
                  </a:lnTo>
                  <a:close/>
                </a:path>
              </a:pathLst>
            </a:custGeom>
            <a:solidFill>
              <a:srgbClr val="FCEFBC"/>
            </a:solidFill>
            <a:ln w="9525">
              <a:noFill/>
              <a:round/>
              <a:headEnd/>
              <a:tailEnd/>
            </a:ln>
          </p:spPr>
          <p:txBody>
            <a:bodyPr/>
            <a:lstStyle/>
            <a:p>
              <a:endParaRPr lang="zh-CN" altLang="en-US"/>
            </a:p>
          </p:txBody>
        </p:sp>
        <p:sp>
          <p:nvSpPr>
            <p:cNvPr id="316" name="Freeform 42"/>
            <p:cNvSpPr>
              <a:spLocks noEditPoints="1"/>
            </p:cNvSpPr>
            <p:nvPr/>
          </p:nvSpPr>
          <p:spPr bwMode="auto">
            <a:xfrm>
              <a:off x="1157" y="2655"/>
              <a:ext cx="9" cy="9"/>
            </a:xfrm>
            <a:custGeom>
              <a:avLst/>
              <a:gdLst>
                <a:gd name="T0" fmla="*/ 0 w 45"/>
                <a:gd name="T1" fmla="*/ 0 h 54"/>
                <a:gd name="T2" fmla="*/ 0 w 45"/>
                <a:gd name="T3" fmla="*/ 0 h 54"/>
                <a:gd name="T4" fmla="*/ 0 w 45"/>
                <a:gd name="T5" fmla="*/ 0 h 54"/>
                <a:gd name="T6" fmla="*/ 0 w 45"/>
                <a:gd name="T7" fmla="*/ 0 h 54"/>
                <a:gd name="T8" fmla="*/ 0 w 45"/>
                <a:gd name="T9" fmla="*/ 0 h 54"/>
                <a:gd name="T10" fmla="*/ 0 w 45"/>
                <a:gd name="T11" fmla="*/ 0 h 54"/>
                <a:gd name="T12" fmla="*/ 0 w 45"/>
                <a:gd name="T13" fmla="*/ 0 h 54"/>
                <a:gd name="T14" fmla="*/ 0 w 45"/>
                <a:gd name="T15" fmla="*/ 0 h 54"/>
                <a:gd name="T16" fmla="*/ 0 w 45"/>
                <a:gd name="T17" fmla="*/ 0 h 54"/>
                <a:gd name="T18" fmla="*/ 0 w 45"/>
                <a:gd name="T19" fmla="*/ 0 h 54"/>
                <a:gd name="T20" fmla="*/ 0 w 45"/>
                <a:gd name="T21" fmla="*/ 0 h 54"/>
                <a:gd name="T22" fmla="*/ 0 w 45"/>
                <a:gd name="T23" fmla="*/ 0 h 54"/>
                <a:gd name="T24" fmla="*/ 0 w 45"/>
                <a:gd name="T25" fmla="*/ 0 h 54"/>
                <a:gd name="T26" fmla="*/ 0 w 45"/>
                <a:gd name="T27" fmla="*/ 0 h 54"/>
                <a:gd name="T28" fmla="*/ 0 w 45"/>
                <a:gd name="T29" fmla="*/ 0 h 54"/>
                <a:gd name="T30" fmla="*/ 0 w 45"/>
                <a:gd name="T31" fmla="*/ 0 h 54"/>
                <a:gd name="T32" fmla="*/ 0 w 45"/>
                <a:gd name="T33" fmla="*/ 0 h 54"/>
                <a:gd name="T34" fmla="*/ 0 w 45"/>
                <a:gd name="T35" fmla="*/ 0 h 54"/>
                <a:gd name="T36" fmla="*/ 0 w 45"/>
                <a:gd name="T37" fmla="*/ 0 h 54"/>
                <a:gd name="T38" fmla="*/ 0 w 45"/>
                <a:gd name="T39" fmla="*/ 0 h 54"/>
                <a:gd name="T40" fmla="*/ 0 w 45"/>
                <a:gd name="T41" fmla="*/ 0 h 54"/>
                <a:gd name="T42" fmla="*/ 0 w 45"/>
                <a:gd name="T43" fmla="*/ 0 h 54"/>
                <a:gd name="T44" fmla="*/ 0 w 45"/>
                <a:gd name="T45" fmla="*/ 0 h 54"/>
                <a:gd name="T46" fmla="*/ 0 w 45"/>
                <a:gd name="T47" fmla="*/ 0 h 54"/>
                <a:gd name="T48" fmla="*/ 0 w 45"/>
                <a:gd name="T49" fmla="*/ 0 h 54"/>
                <a:gd name="T50" fmla="*/ 0 w 45"/>
                <a:gd name="T51" fmla="*/ 0 h 54"/>
                <a:gd name="T52" fmla="*/ 0 w 45"/>
                <a:gd name="T53" fmla="*/ 0 h 54"/>
                <a:gd name="T54" fmla="*/ 0 w 45"/>
                <a:gd name="T55" fmla="*/ 0 h 54"/>
                <a:gd name="T56" fmla="*/ 0 w 45"/>
                <a:gd name="T57" fmla="*/ 0 h 54"/>
                <a:gd name="T58" fmla="*/ 0 w 45"/>
                <a:gd name="T59" fmla="*/ 0 h 54"/>
                <a:gd name="T60" fmla="*/ 0 w 45"/>
                <a:gd name="T61" fmla="*/ 0 h 54"/>
                <a:gd name="T62" fmla="*/ 0 w 45"/>
                <a:gd name="T63" fmla="*/ 0 h 54"/>
                <a:gd name="T64" fmla="*/ 0 w 45"/>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54"/>
                <a:gd name="T101" fmla="*/ 45 w 45"/>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54">
                  <a:moveTo>
                    <a:pt x="45" y="28"/>
                  </a:moveTo>
                  <a:lnTo>
                    <a:pt x="44" y="22"/>
                  </a:lnTo>
                  <a:lnTo>
                    <a:pt x="43" y="17"/>
                  </a:lnTo>
                  <a:lnTo>
                    <a:pt x="41" y="12"/>
                  </a:lnTo>
                  <a:lnTo>
                    <a:pt x="38" y="9"/>
                  </a:lnTo>
                  <a:lnTo>
                    <a:pt x="35" y="5"/>
                  </a:lnTo>
                  <a:lnTo>
                    <a:pt x="31" y="3"/>
                  </a:lnTo>
                  <a:lnTo>
                    <a:pt x="27" y="1"/>
                  </a:lnTo>
                  <a:lnTo>
                    <a:pt x="22" y="0"/>
                  </a:lnTo>
                  <a:lnTo>
                    <a:pt x="18" y="1"/>
                  </a:lnTo>
                  <a:lnTo>
                    <a:pt x="13" y="3"/>
                  </a:lnTo>
                  <a:lnTo>
                    <a:pt x="10" y="5"/>
                  </a:lnTo>
                  <a:lnTo>
                    <a:pt x="6" y="9"/>
                  </a:lnTo>
                  <a:lnTo>
                    <a:pt x="3" y="12"/>
                  </a:lnTo>
                  <a:lnTo>
                    <a:pt x="1" y="17"/>
                  </a:lnTo>
                  <a:lnTo>
                    <a:pt x="0" y="22"/>
                  </a:lnTo>
                  <a:lnTo>
                    <a:pt x="0" y="28"/>
                  </a:lnTo>
                  <a:lnTo>
                    <a:pt x="0" y="34"/>
                  </a:lnTo>
                  <a:lnTo>
                    <a:pt x="1" y="39"/>
                  </a:lnTo>
                  <a:lnTo>
                    <a:pt x="3" y="43"/>
                  </a:lnTo>
                  <a:lnTo>
                    <a:pt x="6" y="47"/>
                  </a:lnTo>
                  <a:lnTo>
                    <a:pt x="10" y="51"/>
                  </a:lnTo>
                  <a:lnTo>
                    <a:pt x="13" y="53"/>
                  </a:lnTo>
                  <a:lnTo>
                    <a:pt x="18" y="54"/>
                  </a:lnTo>
                  <a:lnTo>
                    <a:pt x="22" y="54"/>
                  </a:lnTo>
                  <a:lnTo>
                    <a:pt x="27" y="54"/>
                  </a:lnTo>
                  <a:lnTo>
                    <a:pt x="31" y="53"/>
                  </a:lnTo>
                  <a:lnTo>
                    <a:pt x="35" y="51"/>
                  </a:lnTo>
                  <a:lnTo>
                    <a:pt x="38" y="47"/>
                  </a:lnTo>
                  <a:lnTo>
                    <a:pt x="41" y="43"/>
                  </a:lnTo>
                  <a:lnTo>
                    <a:pt x="43" y="39"/>
                  </a:lnTo>
                  <a:lnTo>
                    <a:pt x="44" y="34"/>
                  </a:lnTo>
                  <a:lnTo>
                    <a:pt x="45" y="28"/>
                  </a:lnTo>
                  <a:close/>
                  <a:moveTo>
                    <a:pt x="36" y="28"/>
                  </a:moveTo>
                  <a:lnTo>
                    <a:pt x="35" y="31"/>
                  </a:lnTo>
                  <a:lnTo>
                    <a:pt x="35" y="34"/>
                  </a:lnTo>
                  <a:lnTo>
                    <a:pt x="33" y="37"/>
                  </a:lnTo>
                  <a:lnTo>
                    <a:pt x="32" y="40"/>
                  </a:lnTo>
                  <a:lnTo>
                    <a:pt x="30" y="41"/>
                  </a:lnTo>
                  <a:lnTo>
                    <a:pt x="27" y="42"/>
                  </a:lnTo>
                  <a:lnTo>
                    <a:pt x="25" y="43"/>
                  </a:lnTo>
                  <a:lnTo>
                    <a:pt x="22" y="43"/>
                  </a:lnTo>
                  <a:lnTo>
                    <a:pt x="19" y="43"/>
                  </a:lnTo>
                  <a:lnTo>
                    <a:pt x="17" y="42"/>
                  </a:lnTo>
                  <a:lnTo>
                    <a:pt x="15" y="41"/>
                  </a:lnTo>
                  <a:lnTo>
                    <a:pt x="13" y="40"/>
                  </a:lnTo>
                  <a:lnTo>
                    <a:pt x="11" y="37"/>
                  </a:lnTo>
                  <a:lnTo>
                    <a:pt x="10" y="34"/>
                  </a:lnTo>
                  <a:lnTo>
                    <a:pt x="9" y="31"/>
                  </a:lnTo>
                  <a:lnTo>
                    <a:pt x="9" y="28"/>
                  </a:lnTo>
                  <a:lnTo>
                    <a:pt x="9" y="24"/>
                  </a:lnTo>
                  <a:lnTo>
                    <a:pt x="10" y="22"/>
                  </a:lnTo>
                  <a:lnTo>
                    <a:pt x="11" y="18"/>
                  </a:lnTo>
                  <a:lnTo>
                    <a:pt x="13" y="16"/>
                  </a:lnTo>
                  <a:lnTo>
                    <a:pt x="15" y="15"/>
                  </a:lnTo>
                  <a:lnTo>
                    <a:pt x="17" y="13"/>
                  </a:lnTo>
                  <a:lnTo>
                    <a:pt x="19" y="12"/>
                  </a:lnTo>
                  <a:lnTo>
                    <a:pt x="22" y="11"/>
                  </a:lnTo>
                  <a:lnTo>
                    <a:pt x="25" y="12"/>
                  </a:lnTo>
                  <a:lnTo>
                    <a:pt x="27" y="13"/>
                  </a:lnTo>
                  <a:lnTo>
                    <a:pt x="30" y="15"/>
                  </a:lnTo>
                  <a:lnTo>
                    <a:pt x="32" y="16"/>
                  </a:lnTo>
                  <a:lnTo>
                    <a:pt x="33" y="18"/>
                  </a:lnTo>
                  <a:lnTo>
                    <a:pt x="35" y="22"/>
                  </a:lnTo>
                  <a:lnTo>
                    <a:pt x="35" y="24"/>
                  </a:lnTo>
                  <a:lnTo>
                    <a:pt x="36" y="28"/>
                  </a:lnTo>
                  <a:close/>
                </a:path>
              </a:pathLst>
            </a:custGeom>
            <a:solidFill>
              <a:srgbClr val="FCF2C0"/>
            </a:solidFill>
            <a:ln w="9525">
              <a:noFill/>
              <a:round/>
              <a:headEnd/>
              <a:tailEnd/>
            </a:ln>
          </p:spPr>
          <p:txBody>
            <a:bodyPr/>
            <a:lstStyle/>
            <a:p>
              <a:endParaRPr lang="zh-CN" altLang="en-US"/>
            </a:p>
          </p:txBody>
        </p:sp>
        <p:sp>
          <p:nvSpPr>
            <p:cNvPr id="317" name="Freeform 43"/>
            <p:cNvSpPr>
              <a:spLocks noEditPoints="1"/>
            </p:cNvSpPr>
            <p:nvPr/>
          </p:nvSpPr>
          <p:spPr bwMode="auto">
            <a:xfrm>
              <a:off x="1158" y="2656"/>
              <a:ext cx="7" cy="7"/>
            </a:xfrm>
            <a:custGeom>
              <a:avLst/>
              <a:gdLst>
                <a:gd name="T0" fmla="*/ 0 w 36"/>
                <a:gd name="T1" fmla="*/ 0 h 43"/>
                <a:gd name="T2" fmla="*/ 0 w 36"/>
                <a:gd name="T3" fmla="*/ 0 h 43"/>
                <a:gd name="T4" fmla="*/ 0 w 36"/>
                <a:gd name="T5" fmla="*/ 0 h 43"/>
                <a:gd name="T6" fmla="*/ 0 w 36"/>
                <a:gd name="T7" fmla="*/ 0 h 43"/>
                <a:gd name="T8" fmla="*/ 0 w 36"/>
                <a:gd name="T9" fmla="*/ 0 h 43"/>
                <a:gd name="T10" fmla="*/ 0 w 36"/>
                <a:gd name="T11" fmla="*/ 0 h 43"/>
                <a:gd name="T12" fmla="*/ 0 w 36"/>
                <a:gd name="T13" fmla="*/ 0 h 43"/>
                <a:gd name="T14" fmla="*/ 0 w 36"/>
                <a:gd name="T15" fmla="*/ 0 h 43"/>
                <a:gd name="T16" fmla="*/ 0 w 36"/>
                <a:gd name="T17" fmla="*/ 0 h 43"/>
                <a:gd name="T18" fmla="*/ 0 w 36"/>
                <a:gd name="T19" fmla="*/ 0 h 43"/>
                <a:gd name="T20" fmla="*/ 0 w 36"/>
                <a:gd name="T21" fmla="*/ 0 h 43"/>
                <a:gd name="T22" fmla="*/ 0 w 36"/>
                <a:gd name="T23" fmla="*/ 0 h 43"/>
                <a:gd name="T24" fmla="*/ 0 w 36"/>
                <a:gd name="T25" fmla="*/ 0 h 43"/>
                <a:gd name="T26" fmla="*/ 0 w 36"/>
                <a:gd name="T27" fmla="*/ 0 h 43"/>
                <a:gd name="T28" fmla="*/ 0 w 36"/>
                <a:gd name="T29" fmla="*/ 0 h 43"/>
                <a:gd name="T30" fmla="*/ 0 w 36"/>
                <a:gd name="T31" fmla="*/ 0 h 43"/>
                <a:gd name="T32" fmla="*/ 0 w 36"/>
                <a:gd name="T33" fmla="*/ 0 h 43"/>
                <a:gd name="T34" fmla="*/ 0 w 36"/>
                <a:gd name="T35" fmla="*/ 0 h 43"/>
                <a:gd name="T36" fmla="*/ 0 w 36"/>
                <a:gd name="T37" fmla="*/ 0 h 43"/>
                <a:gd name="T38" fmla="*/ 0 w 36"/>
                <a:gd name="T39" fmla="*/ 0 h 43"/>
                <a:gd name="T40" fmla="*/ 0 w 36"/>
                <a:gd name="T41" fmla="*/ 0 h 43"/>
                <a:gd name="T42" fmla="*/ 0 w 36"/>
                <a:gd name="T43" fmla="*/ 0 h 43"/>
                <a:gd name="T44" fmla="*/ 0 w 36"/>
                <a:gd name="T45" fmla="*/ 0 h 43"/>
                <a:gd name="T46" fmla="*/ 0 w 36"/>
                <a:gd name="T47" fmla="*/ 0 h 43"/>
                <a:gd name="T48" fmla="*/ 0 w 36"/>
                <a:gd name="T49" fmla="*/ 0 h 43"/>
                <a:gd name="T50" fmla="*/ 0 w 36"/>
                <a:gd name="T51" fmla="*/ 0 h 43"/>
                <a:gd name="T52" fmla="*/ 0 w 36"/>
                <a:gd name="T53" fmla="*/ 0 h 43"/>
                <a:gd name="T54" fmla="*/ 0 w 36"/>
                <a:gd name="T55" fmla="*/ 0 h 43"/>
                <a:gd name="T56" fmla="*/ 0 w 36"/>
                <a:gd name="T57" fmla="*/ 0 h 43"/>
                <a:gd name="T58" fmla="*/ 0 w 36"/>
                <a:gd name="T59" fmla="*/ 0 h 43"/>
                <a:gd name="T60" fmla="*/ 0 w 36"/>
                <a:gd name="T61" fmla="*/ 0 h 43"/>
                <a:gd name="T62" fmla="*/ 0 w 36"/>
                <a:gd name="T63" fmla="*/ 0 h 43"/>
                <a:gd name="T64" fmla="*/ 0 w 36"/>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
                <a:gd name="T100" fmla="*/ 0 h 43"/>
                <a:gd name="T101" fmla="*/ 36 w 36"/>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 h="43">
                  <a:moveTo>
                    <a:pt x="36" y="22"/>
                  </a:moveTo>
                  <a:lnTo>
                    <a:pt x="36" y="17"/>
                  </a:lnTo>
                  <a:lnTo>
                    <a:pt x="35" y="13"/>
                  </a:lnTo>
                  <a:lnTo>
                    <a:pt x="33" y="10"/>
                  </a:lnTo>
                  <a:lnTo>
                    <a:pt x="31" y="6"/>
                  </a:lnTo>
                  <a:lnTo>
                    <a:pt x="28" y="4"/>
                  </a:lnTo>
                  <a:lnTo>
                    <a:pt x="25" y="1"/>
                  </a:lnTo>
                  <a:lnTo>
                    <a:pt x="22" y="0"/>
                  </a:lnTo>
                  <a:lnTo>
                    <a:pt x="18" y="0"/>
                  </a:lnTo>
                  <a:lnTo>
                    <a:pt x="14" y="0"/>
                  </a:lnTo>
                  <a:lnTo>
                    <a:pt x="11" y="1"/>
                  </a:lnTo>
                  <a:lnTo>
                    <a:pt x="8" y="4"/>
                  </a:lnTo>
                  <a:lnTo>
                    <a:pt x="5" y="6"/>
                  </a:lnTo>
                  <a:lnTo>
                    <a:pt x="3" y="10"/>
                  </a:lnTo>
                  <a:lnTo>
                    <a:pt x="2" y="13"/>
                  </a:lnTo>
                  <a:lnTo>
                    <a:pt x="0" y="17"/>
                  </a:lnTo>
                  <a:lnTo>
                    <a:pt x="0" y="22"/>
                  </a:lnTo>
                  <a:lnTo>
                    <a:pt x="0" y="27"/>
                  </a:lnTo>
                  <a:lnTo>
                    <a:pt x="2" y="30"/>
                  </a:lnTo>
                  <a:lnTo>
                    <a:pt x="3" y="34"/>
                  </a:lnTo>
                  <a:lnTo>
                    <a:pt x="5" y="37"/>
                  </a:lnTo>
                  <a:lnTo>
                    <a:pt x="8" y="40"/>
                  </a:lnTo>
                  <a:lnTo>
                    <a:pt x="11" y="42"/>
                  </a:lnTo>
                  <a:lnTo>
                    <a:pt x="14" y="43"/>
                  </a:lnTo>
                  <a:lnTo>
                    <a:pt x="18" y="43"/>
                  </a:lnTo>
                  <a:lnTo>
                    <a:pt x="22" y="43"/>
                  </a:lnTo>
                  <a:lnTo>
                    <a:pt x="25" y="42"/>
                  </a:lnTo>
                  <a:lnTo>
                    <a:pt x="28" y="40"/>
                  </a:lnTo>
                  <a:lnTo>
                    <a:pt x="31" y="37"/>
                  </a:lnTo>
                  <a:lnTo>
                    <a:pt x="33" y="34"/>
                  </a:lnTo>
                  <a:lnTo>
                    <a:pt x="35" y="30"/>
                  </a:lnTo>
                  <a:lnTo>
                    <a:pt x="36" y="27"/>
                  </a:lnTo>
                  <a:lnTo>
                    <a:pt x="36" y="22"/>
                  </a:lnTo>
                  <a:close/>
                  <a:moveTo>
                    <a:pt x="27" y="22"/>
                  </a:moveTo>
                  <a:lnTo>
                    <a:pt x="27" y="24"/>
                  </a:lnTo>
                  <a:lnTo>
                    <a:pt x="26" y="25"/>
                  </a:lnTo>
                  <a:lnTo>
                    <a:pt x="26" y="28"/>
                  </a:lnTo>
                  <a:lnTo>
                    <a:pt x="24" y="29"/>
                  </a:lnTo>
                  <a:lnTo>
                    <a:pt x="23" y="30"/>
                  </a:lnTo>
                  <a:lnTo>
                    <a:pt x="22" y="31"/>
                  </a:lnTo>
                  <a:lnTo>
                    <a:pt x="20" y="33"/>
                  </a:lnTo>
                  <a:lnTo>
                    <a:pt x="18" y="33"/>
                  </a:lnTo>
                  <a:lnTo>
                    <a:pt x="16" y="33"/>
                  </a:lnTo>
                  <a:lnTo>
                    <a:pt x="15" y="31"/>
                  </a:lnTo>
                  <a:lnTo>
                    <a:pt x="13" y="30"/>
                  </a:lnTo>
                  <a:lnTo>
                    <a:pt x="12" y="29"/>
                  </a:lnTo>
                  <a:lnTo>
                    <a:pt x="11" y="28"/>
                  </a:lnTo>
                  <a:lnTo>
                    <a:pt x="10" y="25"/>
                  </a:lnTo>
                  <a:lnTo>
                    <a:pt x="9" y="24"/>
                  </a:lnTo>
                  <a:lnTo>
                    <a:pt x="9" y="22"/>
                  </a:lnTo>
                  <a:lnTo>
                    <a:pt x="9" y="19"/>
                  </a:lnTo>
                  <a:lnTo>
                    <a:pt x="10" y="17"/>
                  </a:lnTo>
                  <a:lnTo>
                    <a:pt x="11" y="16"/>
                  </a:lnTo>
                  <a:lnTo>
                    <a:pt x="12" y="15"/>
                  </a:lnTo>
                  <a:lnTo>
                    <a:pt x="13" y="13"/>
                  </a:lnTo>
                  <a:lnTo>
                    <a:pt x="15" y="12"/>
                  </a:lnTo>
                  <a:lnTo>
                    <a:pt x="16" y="11"/>
                  </a:lnTo>
                  <a:lnTo>
                    <a:pt x="18" y="11"/>
                  </a:lnTo>
                  <a:lnTo>
                    <a:pt x="20" y="11"/>
                  </a:lnTo>
                  <a:lnTo>
                    <a:pt x="22" y="12"/>
                  </a:lnTo>
                  <a:lnTo>
                    <a:pt x="23" y="13"/>
                  </a:lnTo>
                  <a:lnTo>
                    <a:pt x="24" y="15"/>
                  </a:lnTo>
                  <a:lnTo>
                    <a:pt x="26" y="16"/>
                  </a:lnTo>
                  <a:lnTo>
                    <a:pt x="26" y="17"/>
                  </a:lnTo>
                  <a:lnTo>
                    <a:pt x="27" y="19"/>
                  </a:lnTo>
                  <a:lnTo>
                    <a:pt x="27" y="22"/>
                  </a:lnTo>
                  <a:close/>
                </a:path>
              </a:pathLst>
            </a:custGeom>
            <a:solidFill>
              <a:srgbClr val="FDF4C1"/>
            </a:solidFill>
            <a:ln w="9525">
              <a:noFill/>
              <a:round/>
              <a:headEnd/>
              <a:tailEnd/>
            </a:ln>
          </p:spPr>
          <p:txBody>
            <a:bodyPr/>
            <a:lstStyle/>
            <a:p>
              <a:endParaRPr lang="zh-CN" altLang="en-US"/>
            </a:p>
          </p:txBody>
        </p:sp>
        <p:sp>
          <p:nvSpPr>
            <p:cNvPr id="318" name="Freeform 44"/>
            <p:cNvSpPr>
              <a:spLocks/>
            </p:cNvSpPr>
            <p:nvPr/>
          </p:nvSpPr>
          <p:spPr bwMode="auto">
            <a:xfrm>
              <a:off x="1159" y="2657"/>
              <a:ext cx="5" cy="5"/>
            </a:xfrm>
            <a:custGeom>
              <a:avLst/>
              <a:gdLst>
                <a:gd name="T0" fmla="*/ 0 w 27"/>
                <a:gd name="T1" fmla="*/ 0 h 32"/>
                <a:gd name="T2" fmla="*/ 0 w 27"/>
                <a:gd name="T3" fmla="*/ 0 h 32"/>
                <a:gd name="T4" fmla="*/ 0 w 27"/>
                <a:gd name="T5" fmla="*/ 0 h 32"/>
                <a:gd name="T6" fmla="*/ 0 w 27"/>
                <a:gd name="T7" fmla="*/ 0 h 32"/>
                <a:gd name="T8" fmla="*/ 0 w 27"/>
                <a:gd name="T9" fmla="*/ 0 h 32"/>
                <a:gd name="T10" fmla="*/ 0 w 27"/>
                <a:gd name="T11" fmla="*/ 0 h 32"/>
                <a:gd name="T12" fmla="*/ 0 w 27"/>
                <a:gd name="T13" fmla="*/ 0 h 32"/>
                <a:gd name="T14" fmla="*/ 0 w 27"/>
                <a:gd name="T15" fmla="*/ 0 h 32"/>
                <a:gd name="T16" fmla="*/ 0 w 27"/>
                <a:gd name="T17" fmla="*/ 0 h 32"/>
                <a:gd name="T18" fmla="*/ 0 w 27"/>
                <a:gd name="T19" fmla="*/ 0 h 32"/>
                <a:gd name="T20" fmla="*/ 0 w 27"/>
                <a:gd name="T21" fmla="*/ 0 h 32"/>
                <a:gd name="T22" fmla="*/ 0 w 27"/>
                <a:gd name="T23" fmla="*/ 0 h 32"/>
                <a:gd name="T24" fmla="*/ 0 w 27"/>
                <a:gd name="T25" fmla="*/ 0 h 32"/>
                <a:gd name="T26" fmla="*/ 0 w 27"/>
                <a:gd name="T27" fmla="*/ 0 h 32"/>
                <a:gd name="T28" fmla="*/ 0 w 27"/>
                <a:gd name="T29" fmla="*/ 0 h 32"/>
                <a:gd name="T30" fmla="*/ 0 w 27"/>
                <a:gd name="T31" fmla="*/ 0 h 32"/>
                <a:gd name="T32" fmla="*/ 0 w 27"/>
                <a:gd name="T33" fmla="*/ 0 h 32"/>
                <a:gd name="T34" fmla="*/ 0 w 27"/>
                <a:gd name="T35" fmla="*/ 0 h 32"/>
                <a:gd name="T36" fmla="*/ 0 w 27"/>
                <a:gd name="T37" fmla="*/ 0 h 32"/>
                <a:gd name="T38" fmla="*/ 0 w 27"/>
                <a:gd name="T39" fmla="*/ 0 h 32"/>
                <a:gd name="T40" fmla="*/ 0 w 27"/>
                <a:gd name="T41" fmla="*/ 0 h 32"/>
                <a:gd name="T42" fmla="*/ 0 w 27"/>
                <a:gd name="T43" fmla="*/ 0 h 32"/>
                <a:gd name="T44" fmla="*/ 0 w 27"/>
                <a:gd name="T45" fmla="*/ 0 h 32"/>
                <a:gd name="T46" fmla="*/ 0 w 27"/>
                <a:gd name="T47" fmla="*/ 0 h 32"/>
                <a:gd name="T48" fmla="*/ 0 w 27"/>
                <a:gd name="T49" fmla="*/ 0 h 32"/>
                <a:gd name="T50" fmla="*/ 0 w 27"/>
                <a:gd name="T51" fmla="*/ 0 h 32"/>
                <a:gd name="T52" fmla="*/ 0 w 27"/>
                <a:gd name="T53" fmla="*/ 0 h 32"/>
                <a:gd name="T54" fmla="*/ 0 w 27"/>
                <a:gd name="T55" fmla="*/ 0 h 32"/>
                <a:gd name="T56" fmla="*/ 0 w 27"/>
                <a:gd name="T57" fmla="*/ 0 h 32"/>
                <a:gd name="T58" fmla="*/ 0 w 27"/>
                <a:gd name="T59" fmla="*/ 0 h 32"/>
                <a:gd name="T60" fmla="*/ 0 w 27"/>
                <a:gd name="T61" fmla="*/ 0 h 32"/>
                <a:gd name="T62" fmla="*/ 0 w 27"/>
                <a:gd name="T63" fmla="*/ 0 h 32"/>
                <a:gd name="T64" fmla="*/ 0 w 27"/>
                <a:gd name="T65" fmla="*/ 0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32"/>
                <a:gd name="T101" fmla="*/ 27 w 27"/>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32">
                  <a:moveTo>
                    <a:pt x="27" y="17"/>
                  </a:moveTo>
                  <a:lnTo>
                    <a:pt x="26" y="13"/>
                  </a:lnTo>
                  <a:lnTo>
                    <a:pt x="26" y="11"/>
                  </a:lnTo>
                  <a:lnTo>
                    <a:pt x="24" y="7"/>
                  </a:lnTo>
                  <a:lnTo>
                    <a:pt x="23" y="5"/>
                  </a:lnTo>
                  <a:lnTo>
                    <a:pt x="21" y="4"/>
                  </a:lnTo>
                  <a:lnTo>
                    <a:pt x="18" y="2"/>
                  </a:lnTo>
                  <a:lnTo>
                    <a:pt x="16" y="1"/>
                  </a:lnTo>
                  <a:lnTo>
                    <a:pt x="13" y="0"/>
                  </a:lnTo>
                  <a:lnTo>
                    <a:pt x="10" y="1"/>
                  </a:lnTo>
                  <a:lnTo>
                    <a:pt x="8" y="2"/>
                  </a:lnTo>
                  <a:lnTo>
                    <a:pt x="6" y="4"/>
                  </a:lnTo>
                  <a:lnTo>
                    <a:pt x="4" y="5"/>
                  </a:lnTo>
                  <a:lnTo>
                    <a:pt x="2" y="7"/>
                  </a:lnTo>
                  <a:lnTo>
                    <a:pt x="1" y="11"/>
                  </a:lnTo>
                  <a:lnTo>
                    <a:pt x="0" y="13"/>
                  </a:lnTo>
                  <a:lnTo>
                    <a:pt x="0" y="17"/>
                  </a:lnTo>
                  <a:lnTo>
                    <a:pt x="0" y="20"/>
                  </a:lnTo>
                  <a:lnTo>
                    <a:pt x="1" y="23"/>
                  </a:lnTo>
                  <a:lnTo>
                    <a:pt x="2" y="26"/>
                  </a:lnTo>
                  <a:lnTo>
                    <a:pt x="4" y="29"/>
                  </a:lnTo>
                  <a:lnTo>
                    <a:pt x="6" y="30"/>
                  </a:lnTo>
                  <a:lnTo>
                    <a:pt x="8" y="31"/>
                  </a:lnTo>
                  <a:lnTo>
                    <a:pt x="10" y="32"/>
                  </a:lnTo>
                  <a:lnTo>
                    <a:pt x="13" y="32"/>
                  </a:lnTo>
                  <a:lnTo>
                    <a:pt x="16" y="32"/>
                  </a:lnTo>
                  <a:lnTo>
                    <a:pt x="18" y="31"/>
                  </a:lnTo>
                  <a:lnTo>
                    <a:pt x="21" y="30"/>
                  </a:lnTo>
                  <a:lnTo>
                    <a:pt x="23" y="29"/>
                  </a:lnTo>
                  <a:lnTo>
                    <a:pt x="24" y="26"/>
                  </a:lnTo>
                  <a:lnTo>
                    <a:pt x="26" y="23"/>
                  </a:lnTo>
                  <a:lnTo>
                    <a:pt x="26" y="20"/>
                  </a:lnTo>
                  <a:lnTo>
                    <a:pt x="27" y="17"/>
                  </a:lnTo>
                  <a:close/>
                </a:path>
              </a:pathLst>
            </a:custGeom>
            <a:solidFill>
              <a:srgbClr val="FDF8C4"/>
            </a:solidFill>
            <a:ln w="9525">
              <a:noFill/>
              <a:round/>
              <a:headEnd/>
              <a:tailEnd/>
            </a:ln>
          </p:spPr>
          <p:txBody>
            <a:bodyPr/>
            <a:lstStyle/>
            <a:p>
              <a:endParaRPr lang="zh-CN" altLang="en-US"/>
            </a:p>
          </p:txBody>
        </p:sp>
        <p:sp>
          <p:nvSpPr>
            <p:cNvPr id="319" name="Freeform 45"/>
            <p:cNvSpPr>
              <a:spLocks/>
            </p:cNvSpPr>
            <p:nvPr/>
          </p:nvSpPr>
          <p:spPr bwMode="auto">
            <a:xfrm>
              <a:off x="1160" y="2658"/>
              <a:ext cx="3" cy="3"/>
            </a:xfrm>
            <a:custGeom>
              <a:avLst/>
              <a:gdLst>
                <a:gd name="T0" fmla="*/ 0 w 18"/>
                <a:gd name="T1" fmla="*/ 0 h 22"/>
                <a:gd name="T2" fmla="*/ 0 w 18"/>
                <a:gd name="T3" fmla="*/ 0 h 22"/>
                <a:gd name="T4" fmla="*/ 0 w 18"/>
                <a:gd name="T5" fmla="*/ 0 h 22"/>
                <a:gd name="T6" fmla="*/ 0 w 18"/>
                <a:gd name="T7" fmla="*/ 0 h 22"/>
                <a:gd name="T8" fmla="*/ 0 w 18"/>
                <a:gd name="T9" fmla="*/ 0 h 22"/>
                <a:gd name="T10" fmla="*/ 0 w 18"/>
                <a:gd name="T11" fmla="*/ 0 h 22"/>
                <a:gd name="T12" fmla="*/ 0 w 18"/>
                <a:gd name="T13" fmla="*/ 0 h 22"/>
                <a:gd name="T14" fmla="*/ 0 w 18"/>
                <a:gd name="T15" fmla="*/ 0 h 22"/>
                <a:gd name="T16" fmla="*/ 0 w 18"/>
                <a:gd name="T17" fmla="*/ 0 h 22"/>
                <a:gd name="T18" fmla="*/ 0 w 18"/>
                <a:gd name="T19" fmla="*/ 0 h 22"/>
                <a:gd name="T20" fmla="*/ 0 w 18"/>
                <a:gd name="T21" fmla="*/ 0 h 22"/>
                <a:gd name="T22" fmla="*/ 0 w 18"/>
                <a:gd name="T23" fmla="*/ 0 h 22"/>
                <a:gd name="T24" fmla="*/ 0 w 18"/>
                <a:gd name="T25" fmla="*/ 0 h 22"/>
                <a:gd name="T26" fmla="*/ 0 w 18"/>
                <a:gd name="T27" fmla="*/ 0 h 22"/>
                <a:gd name="T28" fmla="*/ 0 w 18"/>
                <a:gd name="T29" fmla="*/ 0 h 22"/>
                <a:gd name="T30" fmla="*/ 0 w 18"/>
                <a:gd name="T31" fmla="*/ 0 h 22"/>
                <a:gd name="T32" fmla="*/ 0 w 18"/>
                <a:gd name="T33" fmla="*/ 0 h 22"/>
                <a:gd name="T34" fmla="*/ 0 w 18"/>
                <a:gd name="T35" fmla="*/ 0 h 22"/>
                <a:gd name="T36" fmla="*/ 0 w 18"/>
                <a:gd name="T37" fmla="*/ 0 h 22"/>
                <a:gd name="T38" fmla="*/ 0 w 18"/>
                <a:gd name="T39" fmla="*/ 0 h 22"/>
                <a:gd name="T40" fmla="*/ 0 w 18"/>
                <a:gd name="T41" fmla="*/ 0 h 22"/>
                <a:gd name="T42" fmla="*/ 0 w 18"/>
                <a:gd name="T43" fmla="*/ 0 h 22"/>
                <a:gd name="T44" fmla="*/ 0 w 18"/>
                <a:gd name="T45" fmla="*/ 0 h 22"/>
                <a:gd name="T46" fmla="*/ 0 w 18"/>
                <a:gd name="T47" fmla="*/ 0 h 22"/>
                <a:gd name="T48" fmla="*/ 0 w 18"/>
                <a:gd name="T49" fmla="*/ 0 h 22"/>
                <a:gd name="T50" fmla="*/ 0 w 18"/>
                <a:gd name="T51" fmla="*/ 0 h 22"/>
                <a:gd name="T52" fmla="*/ 0 w 18"/>
                <a:gd name="T53" fmla="*/ 0 h 22"/>
                <a:gd name="T54" fmla="*/ 0 w 18"/>
                <a:gd name="T55" fmla="*/ 0 h 22"/>
                <a:gd name="T56" fmla="*/ 0 w 18"/>
                <a:gd name="T57" fmla="*/ 0 h 22"/>
                <a:gd name="T58" fmla="*/ 0 w 18"/>
                <a:gd name="T59" fmla="*/ 0 h 22"/>
                <a:gd name="T60" fmla="*/ 0 w 18"/>
                <a:gd name="T61" fmla="*/ 0 h 22"/>
                <a:gd name="T62" fmla="*/ 0 w 18"/>
                <a:gd name="T63" fmla="*/ 0 h 22"/>
                <a:gd name="T64" fmla="*/ 0 w 18"/>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22"/>
                <a:gd name="T101" fmla="*/ 18 w 18"/>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22">
                  <a:moveTo>
                    <a:pt x="18" y="11"/>
                  </a:moveTo>
                  <a:lnTo>
                    <a:pt x="18" y="8"/>
                  </a:lnTo>
                  <a:lnTo>
                    <a:pt x="17" y="6"/>
                  </a:lnTo>
                  <a:lnTo>
                    <a:pt x="17" y="5"/>
                  </a:lnTo>
                  <a:lnTo>
                    <a:pt x="15" y="4"/>
                  </a:lnTo>
                  <a:lnTo>
                    <a:pt x="14" y="2"/>
                  </a:lnTo>
                  <a:lnTo>
                    <a:pt x="13" y="1"/>
                  </a:lnTo>
                  <a:lnTo>
                    <a:pt x="11" y="0"/>
                  </a:lnTo>
                  <a:lnTo>
                    <a:pt x="9" y="0"/>
                  </a:lnTo>
                  <a:lnTo>
                    <a:pt x="7" y="0"/>
                  </a:lnTo>
                  <a:lnTo>
                    <a:pt x="6" y="1"/>
                  </a:lnTo>
                  <a:lnTo>
                    <a:pt x="4" y="2"/>
                  </a:lnTo>
                  <a:lnTo>
                    <a:pt x="3" y="4"/>
                  </a:lnTo>
                  <a:lnTo>
                    <a:pt x="2" y="5"/>
                  </a:lnTo>
                  <a:lnTo>
                    <a:pt x="1" y="6"/>
                  </a:lnTo>
                  <a:lnTo>
                    <a:pt x="0" y="8"/>
                  </a:lnTo>
                  <a:lnTo>
                    <a:pt x="0" y="11"/>
                  </a:lnTo>
                  <a:lnTo>
                    <a:pt x="0" y="13"/>
                  </a:lnTo>
                  <a:lnTo>
                    <a:pt x="1" y="14"/>
                  </a:lnTo>
                  <a:lnTo>
                    <a:pt x="2" y="17"/>
                  </a:lnTo>
                  <a:lnTo>
                    <a:pt x="3" y="18"/>
                  </a:lnTo>
                  <a:lnTo>
                    <a:pt x="4" y="19"/>
                  </a:lnTo>
                  <a:lnTo>
                    <a:pt x="6" y="20"/>
                  </a:lnTo>
                  <a:lnTo>
                    <a:pt x="7" y="22"/>
                  </a:lnTo>
                  <a:lnTo>
                    <a:pt x="9" y="22"/>
                  </a:lnTo>
                  <a:lnTo>
                    <a:pt x="11" y="22"/>
                  </a:lnTo>
                  <a:lnTo>
                    <a:pt x="13" y="20"/>
                  </a:lnTo>
                  <a:lnTo>
                    <a:pt x="14" y="19"/>
                  </a:lnTo>
                  <a:lnTo>
                    <a:pt x="15" y="18"/>
                  </a:lnTo>
                  <a:lnTo>
                    <a:pt x="17" y="17"/>
                  </a:lnTo>
                  <a:lnTo>
                    <a:pt x="17" y="14"/>
                  </a:lnTo>
                  <a:lnTo>
                    <a:pt x="18" y="13"/>
                  </a:lnTo>
                  <a:lnTo>
                    <a:pt x="18" y="11"/>
                  </a:lnTo>
                  <a:close/>
                </a:path>
              </a:pathLst>
            </a:custGeom>
            <a:solidFill>
              <a:srgbClr val="FDFAC4"/>
            </a:solidFill>
            <a:ln w="9525">
              <a:noFill/>
              <a:round/>
              <a:headEnd/>
              <a:tailEnd/>
            </a:ln>
          </p:spPr>
          <p:txBody>
            <a:bodyPr/>
            <a:lstStyle/>
            <a:p>
              <a:endParaRPr lang="zh-CN" altLang="en-US"/>
            </a:p>
          </p:txBody>
        </p:sp>
        <p:sp>
          <p:nvSpPr>
            <p:cNvPr id="320" name="Freeform 46"/>
            <p:cNvSpPr>
              <a:spLocks/>
            </p:cNvSpPr>
            <p:nvPr/>
          </p:nvSpPr>
          <p:spPr bwMode="auto">
            <a:xfrm>
              <a:off x="1161" y="2658"/>
              <a:ext cx="2" cy="2"/>
            </a:xfrm>
            <a:custGeom>
              <a:avLst/>
              <a:gdLst>
                <a:gd name="T0" fmla="*/ 0 w 9"/>
                <a:gd name="T1" fmla="*/ 0 h 11"/>
                <a:gd name="T2" fmla="*/ 0 w 9"/>
                <a:gd name="T3" fmla="*/ 0 h 11"/>
                <a:gd name="T4" fmla="*/ 0 w 9"/>
                <a:gd name="T5" fmla="*/ 0 h 11"/>
                <a:gd name="T6" fmla="*/ 0 w 9"/>
                <a:gd name="T7" fmla="*/ 0 h 11"/>
                <a:gd name="T8" fmla="*/ 0 w 9"/>
                <a:gd name="T9" fmla="*/ 0 h 11"/>
                <a:gd name="T10" fmla="*/ 0 w 9"/>
                <a:gd name="T11" fmla="*/ 0 h 11"/>
                <a:gd name="T12" fmla="*/ 0 w 9"/>
                <a:gd name="T13" fmla="*/ 0 h 11"/>
                <a:gd name="T14" fmla="*/ 0 w 9"/>
                <a:gd name="T15" fmla="*/ 0 h 11"/>
                <a:gd name="T16" fmla="*/ 0 w 9"/>
                <a:gd name="T17" fmla="*/ 0 h 11"/>
                <a:gd name="T18" fmla="*/ 0 w 9"/>
                <a:gd name="T19" fmla="*/ 0 h 11"/>
                <a:gd name="T20" fmla="*/ 0 w 9"/>
                <a:gd name="T21" fmla="*/ 0 h 11"/>
                <a:gd name="T22" fmla="*/ 0 w 9"/>
                <a:gd name="T23" fmla="*/ 0 h 11"/>
                <a:gd name="T24" fmla="*/ 0 w 9"/>
                <a:gd name="T25" fmla="*/ 0 h 11"/>
                <a:gd name="T26" fmla="*/ 0 w 9"/>
                <a:gd name="T27" fmla="*/ 0 h 11"/>
                <a:gd name="T28" fmla="*/ 0 w 9"/>
                <a:gd name="T29" fmla="*/ 0 h 11"/>
                <a:gd name="T30" fmla="*/ 0 w 9"/>
                <a:gd name="T31" fmla="*/ 0 h 11"/>
                <a:gd name="T32" fmla="*/ 0 w 9"/>
                <a:gd name="T33" fmla="*/ 0 h 11"/>
                <a:gd name="T34" fmla="*/ 0 w 9"/>
                <a:gd name="T35" fmla="*/ 0 h 11"/>
                <a:gd name="T36" fmla="*/ 0 w 9"/>
                <a:gd name="T37" fmla="*/ 0 h 11"/>
                <a:gd name="T38" fmla="*/ 0 w 9"/>
                <a:gd name="T39" fmla="*/ 0 h 11"/>
                <a:gd name="T40" fmla="*/ 0 w 9"/>
                <a:gd name="T41" fmla="*/ 0 h 11"/>
                <a:gd name="T42" fmla="*/ 0 w 9"/>
                <a:gd name="T43" fmla="*/ 0 h 11"/>
                <a:gd name="T44" fmla="*/ 0 w 9"/>
                <a:gd name="T45" fmla="*/ 0 h 11"/>
                <a:gd name="T46" fmla="*/ 0 w 9"/>
                <a:gd name="T47" fmla="*/ 0 h 11"/>
                <a:gd name="T48" fmla="*/ 0 w 9"/>
                <a:gd name="T49" fmla="*/ 0 h 11"/>
                <a:gd name="T50" fmla="*/ 0 w 9"/>
                <a:gd name="T51" fmla="*/ 0 h 11"/>
                <a:gd name="T52" fmla="*/ 0 w 9"/>
                <a:gd name="T53" fmla="*/ 0 h 11"/>
                <a:gd name="T54" fmla="*/ 0 w 9"/>
                <a:gd name="T55" fmla="*/ 0 h 11"/>
                <a:gd name="T56" fmla="*/ 0 w 9"/>
                <a:gd name="T57" fmla="*/ 0 h 11"/>
                <a:gd name="T58" fmla="*/ 0 w 9"/>
                <a:gd name="T59" fmla="*/ 0 h 11"/>
                <a:gd name="T60" fmla="*/ 0 w 9"/>
                <a:gd name="T61" fmla="*/ 0 h 11"/>
                <a:gd name="T62" fmla="*/ 0 w 9"/>
                <a:gd name="T63" fmla="*/ 0 h 11"/>
                <a:gd name="T64" fmla="*/ 0 w 9"/>
                <a:gd name="T65" fmla="*/ 0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
                <a:gd name="T100" fmla="*/ 0 h 11"/>
                <a:gd name="T101" fmla="*/ 9 w 9"/>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 h="11">
                  <a:moveTo>
                    <a:pt x="9" y="6"/>
                  </a:moveTo>
                  <a:lnTo>
                    <a:pt x="9" y="5"/>
                  </a:lnTo>
                  <a:lnTo>
                    <a:pt x="8" y="3"/>
                  </a:lnTo>
                  <a:lnTo>
                    <a:pt x="8" y="2"/>
                  </a:lnTo>
                  <a:lnTo>
                    <a:pt x="7" y="2"/>
                  </a:lnTo>
                  <a:lnTo>
                    <a:pt x="7" y="1"/>
                  </a:lnTo>
                  <a:lnTo>
                    <a:pt x="6" y="1"/>
                  </a:lnTo>
                  <a:lnTo>
                    <a:pt x="5" y="1"/>
                  </a:lnTo>
                  <a:lnTo>
                    <a:pt x="4" y="0"/>
                  </a:lnTo>
                  <a:lnTo>
                    <a:pt x="3" y="1"/>
                  </a:lnTo>
                  <a:lnTo>
                    <a:pt x="2" y="1"/>
                  </a:lnTo>
                  <a:lnTo>
                    <a:pt x="1" y="2"/>
                  </a:lnTo>
                  <a:lnTo>
                    <a:pt x="0" y="2"/>
                  </a:lnTo>
                  <a:lnTo>
                    <a:pt x="0" y="3"/>
                  </a:lnTo>
                  <a:lnTo>
                    <a:pt x="0" y="5"/>
                  </a:lnTo>
                  <a:lnTo>
                    <a:pt x="0" y="6"/>
                  </a:lnTo>
                  <a:lnTo>
                    <a:pt x="0" y="7"/>
                  </a:lnTo>
                  <a:lnTo>
                    <a:pt x="0" y="8"/>
                  </a:lnTo>
                  <a:lnTo>
                    <a:pt x="1" y="9"/>
                  </a:lnTo>
                  <a:lnTo>
                    <a:pt x="2" y="11"/>
                  </a:lnTo>
                  <a:lnTo>
                    <a:pt x="3" y="11"/>
                  </a:lnTo>
                  <a:lnTo>
                    <a:pt x="4" y="11"/>
                  </a:lnTo>
                  <a:lnTo>
                    <a:pt x="5" y="11"/>
                  </a:lnTo>
                  <a:lnTo>
                    <a:pt x="6" y="11"/>
                  </a:lnTo>
                  <a:lnTo>
                    <a:pt x="7" y="11"/>
                  </a:lnTo>
                  <a:lnTo>
                    <a:pt x="7" y="9"/>
                  </a:lnTo>
                  <a:lnTo>
                    <a:pt x="8" y="8"/>
                  </a:lnTo>
                  <a:lnTo>
                    <a:pt x="9" y="7"/>
                  </a:lnTo>
                  <a:lnTo>
                    <a:pt x="9" y="6"/>
                  </a:lnTo>
                  <a:close/>
                </a:path>
              </a:pathLst>
            </a:custGeom>
            <a:solidFill>
              <a:srgbClr val="FEFEC8"/>
            </a:solidFill>
            <a:ln w="9525">
              <a:noFill/>
              <a:round/>
              <a:headEnd/>
              <a:tailEnd/>
            </a:ln>
          </p:spPr>
          <p:txBody>
            <a:bodyPr/>
            <a:lstStyle/>
            <a:p>
              <a:endParaRPr lang="zh-CN" altLang="en-US"/>
            </a:p>
          </p:txBody>
        </p:sp>
        <p:sp>
          <p:nvSpPr>
            <p:cNvPr id="321" name="Freeform 47"/>
            <p:cNvSpPr>
              <a:spLocks/>
            </p:cNvSpPr>
            <p:nvPr/>
          </p:nvSpPr>
          <p:spPr bwMode="auto">
            <a:xfrm>
              <a:off x="1043" y="2596"/>
              <a:ext cx="44" cy="47"/>
            </a:xfrm>
            <a:custGeom>
              <a:avLst/>
              <a:gdLst>
                <a:gd name="T0" fmla="*/ 0 w 220"/>
                <a:gd name="T1" fmla="*/ 0 h 284"/>
                <a:gd name="T2" fmla="*/ 0 w 220"/>
                <a:gd name="T3" fmla="*/ 0 h 284"/>
                <a:gd name="T4" fmla="*/ 0 w 220"/>
                <a:gd name="T5" fmla="*/ 0 h 284"/>
                <a:gd name="T6" fmla="*/ 0 w 220"/>
                <a:gd name="T7" fmla="*/ 0 h 284"/>
                <a:gd name="T8" fmla="*/ 0 w 220"/>
                <a:gd name="T9" fmla="*/ 0 h 284"/>
                <a:gd name="T10" fmla="*/ 0 w 220"/>
                <a:gd name="T11" fmla="*/ 0 h 284"/>
                <a:gd name="T12" fmla="*/ 0 60000 65536"/>
                <a:gd name="T13" fmla="*/ 0 60000 65536"/>
                <a:gd name="T14" fmla="*/ 0 60000 65536"/>
                <a:gd name="T15" fmla="*/ 0 60000 65536"/>
                <a:gd name="T16" fmla="*/ 0 60000 65536"/>
                <a:gd name="T17" fmla="*/ 0 60000 65536"/>
                <a:gd name="T18" fmla="*/ 0 w 220"/>
                <a:gd name="T19" fmla="*/ 0 h 284"/>
                <a:gd name="T20" fmla="*/ 220 w 220"/>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0" h="284">
                  <a:moveTo>
                    <a:pt x="185" y="0"/>
                  </a:moveTo>
                  <a:lnTo>
                    <a:pt x="0" y="48"/>
                  </a:lnTo>
                  <a:lnTo>
                    <a:pt x="58" y="260"/>
                  </a:lnTo>
                  <a:lnTo>
                    <a:pt x="94" y="284"/>
                  </a:lnTo>
                  <a:lnTo>
                    <a:pt x="220" y="23"/>
                  </a:lnTo>
                  <a:lnTo>
                    <a:pt x="185" y="0"/>
                  </a:lnTo>
                  <a:close/>
                </a:path>
              </a:pathLst>
            </a:custGeom>
            <a:solidFill>
              <a:srgbClr val="C2C2C1"/>
            </a:solidFill>
            <a:ln w="9525">
              <a:noFill/>
              <a:round/>
              <a:headEnd/>
              <a:tailEnd/>
            </a:ln>
          </p:spPr>
          <p:txBody>
            <a:bodyPr/>
            <a:lstStyle/>
            <a:p>
              <a:endParaRPr lang="zh-CN" altLang="en-US"/>
            </a:p>
          </p:txBody>
        </p:sp>
        <p:sp>
          <p:nvSpPr>
            <p:cNvPr id="322" name="Freeform 48"/>
            <p:cNvSpPr>
              <a:spLocks/>
            </p:cNvSpPr>
            <p:nvPr/>
          </p:nvSpPr>
          <p:spPr bwMode="auto">
            <a:xfrm>
              <a:off x="1043" y="2596"/>
              <a:ext cx="44" cy="26"/>
            </a:xfrm>
            <a:custGeom>
              <a:avLst/>
              <a:gdLst>
                <a:gd name="T0" fmla="*/ 0 w 222"/>
                <a:gd name="T1" fmla="*/ 0 h 157"/>
                <a:gd name="T2" fmla="*/ 0 w 222"/>
                <a:gd name="T3" fmla="*/ 0 h 157"/>
                <a:gd name="T4" fmla="*/ 0 w 222"/>
                <a:gd name="T5" fmla="*/ 0 h 157"/>
                <a:gd name="T6" fmla="*/ 0 w 222"/>
                <a:gd name="T7" fmla="*/ 0 h 157"/>
                <a:gd name="T8" fmla="*/ 0 w 222"/>
                <a:gd name="T9" fmla="*/ 0 h 157"/>
                <a:gd name="T10" fmla="*/ 0 60000 65536"/>
                <a:gd name="T11" fmla="*/ 0 60000 65536"/>
                <a:gd name="T12" fmla="*/ 0 60000 65536"/>
                <a:gd name="T13" fmla="*/ 0 60000 65536"/>
                <a:gd name="T14" fmla="*/ 0 60000 65536"/>
                <a:gd name="T15" fmla="*/ 0 w 222"/>
                <a:gd name="T16" fmla="*/ 0 h 157"/>
                <a:gd name="T17" fmla="*/ 222 w 222"/>
                <a:gd name="T18" fmla="*/ 157 h 157"/>
              </a:gdLst>
              <a:ahLst/>
              <a:cxnLst>
                <a:cxn ang="T10">
                  <a:pos x="T0" y="T1"/>
                </a:cxn>
                <a:cxn ang="T11">
                  <a:pos x="T2" y="T3"/>
                </a:cxn>
                <a:cxn ang="T12">
                  <a:pos x="T4" y="T5"/>
                </a:cxn>
                <a:cxn ang="T13">
                  <a:pos x="T6" y="T7"/>
                </a:cxn>
                <a:cxn ang="T14">
                  <a:pos x="T8" y="T9"/>
                </a:cxn>
              </a:cxnLst>
              <a:rect l="T15" t="T16" r="T17" b="T18"/>
              <a:pathLst>
                <a:path w="222" h="157">
                  <a:moveTo>
                    <a:pt x="186" y="0"/>
                  </a:moveTo>
                  <a:lnTo>
                    <a:pt x="0" y="48"/>
                  </a:lnTo>
                  <a:lnTo>
                    <a:pt x="157" y="157"/>
                  </a:lnTo>
                  <a:lnTo>
                    <a:pt x="222" y="24"/>
                  </a:lnTo>
                  <a:lnTo>
                    <a:pt x="186" y="0"/>
                  </a:lnTo>
                  <a:close/>
                </a:path>
              </a:pathLst>
            </a:custGeom>
            <a:solidFill>
              <a:srgbClr val="EBECEE"/>
            </a:solidFill>
            <a:ln w="9525">
              <a:noFill/>
              <a:round/>
              <a:headEnd/>
              <a:tailEnd/>
            </a:ln>
          </p:spPr>
          <p:txBody>
            <a:bodyPr/>
            <a:lstStyle/>
            <a:p>
              <a:endParaRPr lang="zh-CN" altLang="en-US"/>
            </a:p>
          </p:txBody>
        </p:sp>
        <p:sp>
          <p:nvSpPr>
            <p:cNvPr id="323" name="Freeform 49"/>
            <p:cNvSpPr>
              <a:spLocks/>
            </p:cNvSpPr>
            <p:nvPr/>
          </p:nvSpPr>
          <p:spPr bwMode="auto">
            <a:xfrm>
              <a:off x="1043" y="2601"/>
              <a:ext cx="13" cy="15"/>
            </a:xfrm>
            <a:custGeom>
              <a:avLst/>
              <a:gdLst>
                <a:gd name="T0" fmla="*/ 0 w 63"/>
                <a:gd name="T1" fmla="*/ 0 h 89"/>
                <a:gd name="T2" fmla="*/ 0 w 63"/>
                <a:gd name="T3" fmla="*/ 0 h 89"/>
                <a:gd name="T4" fmla="*/ 0 w 63"/>
                <a:gd name="T5" fmla="*/ 0 h 89"/>
                <a:gd name="T6" fmla="*/ 0 w 63"/>
                <a:gd name="T7" fmla="*/ 0 h 89"/>
                <a:gd name="T8" fmla="*/ 0 60000 65536"/>
                <a:gd name="T9" fmla="*/ 0 60000 65536"/>
                <a:gd name="T10" fmla="*/ 0 60000 65536"/>
                <a:gd name="T11" fmla="*/ 0 60000 65536"/>
                <a:gd name="T12" fmla="*/ 0 w 63"/>
                <a:gd name="T13" fmla="*/ 0 h 89"/>
                <a:gd name="T14" fmla="*/ 63 w 63"/>
                <a:gd name="T15" fmla="*/ 89 h 89"/>
              </a:gdLst>
              <a:ahLst/>
              <a:cxnLst>
                <a:cxn ang="T8">
                  <a:pos x="T0" y="T1"/>
                </a:cxn>
                <a:cxn ang="T9">
                  <a:pos x="T2" y="T3"/>
                </a:cxn>
                <a:cxn ang="T10">
                  <a:pos x="T4" y="T5"/>
                </a:cxn>
                <a:cxn ang="T11">
                  <a:pos x="T6" y="T7"/>
                </a:cxn>
              </a:cxnLst>
              <a:rect l="T12" t="T13" r="T14" b="T15"/>
              <a:pathLst>
                <a:path w="63" h="89">
                  <a:moveTo>
                    <a:pt x="63" y="0"/>
                  </a:moveTo>
                  <a:lnTo>
                    <a:pt x="0" y="16"/>
                  </a:lnTo>
                  <a:lnTo>
                    <a:pt x="20" y="89"/>
                  </a:lnTo>
                  <a:lnTo>
                    <a:pt x="63" y="0"/>
                  </a:lnTo>
                  <a:close/>
                </a:path>
              </a:pathLst>
            </a:custGeom>
            <a:solidFill>
              <a:srgbClr val="A9A9A8"/>
            </a:solidFill>
            <a:ln w="9525">
              <a:noFill/>
              <a:round/>
              <a:headEnd/>
              <a:tailEnd/>
            </a:ln>
          </p:spPr>
          <p:txBody>
            <a:bodyPr/>
            <a:lstStyle/>
            <a:p>
              <a:endParaRPr lang="zh-CN" altLang="en-US"/>
            </a:p>
          </p:txBody>
        </p:sp>
        <p:sp>
          <p:nvSpPr>
            <p:cNvPr id="324" name="Freeform 50"/>
            <p:cNvSpPr>
              <a:spLocks/>
            </p:cNvSpPr>
            <p:nvPr/>
          </p:nvSpPr>
          <p:spPr bwMode="auto">
            <a:xfrm>
              <a:off x="1043" y="2601"/>
              <a:ext cx="13" cy="8"/>
            </a:xfrm>
            <a:custGeom>
              <a:avLst/>
              <a:gdLst>
                <a:gd name="T0" fmla="*/ 0 w 63"/>
                <a:gd name="T1" fmla="*/ 0 h 46"/>
                <a:gd name="T2" fmla="*/ 0 w 63"/>
                <a:gd name="T3" fmla="*/ 0 h 46"/>
                <a:gd name="T4" fmla="*/ 0 w 63"/>
                <a:gd name="T5" fmla="*/ 0 h 46"/>
                <a:gd name="T6" fmla="*/ 0 w 63"/>
                <a:gd name="T7" fmla="*/ 0 h 46"/>
                <a:gd name="T8" fmla="*/ 0 60000 65536"/>
                <a:gd name="T9" fmla="*/ 0 60000 65536"/>
                <a:gd name="T10" fmla="*/ 0 60000 65536"/>
                <a:gd name="T11" fmla="*/ 0 60000 65536"/>
                <a:gd name="T12" fmla="*/ 0 w 63"/>
                <a:gd name="T13" fmla="*/ 0 h 46"/>
                <a:gd name="T14" fmla="*/ 63 w 63"/>
                <a:gd name="T15" fmla="*/ 46 h 46"/>
              </a:gdLst>
              <a:ahLst/>
              <a:cxnLst>
                <a:cxn ang="T8">
                  <a:pos x="T0" y="T1"/>
                </a:cxn>
                <a:cxn ang="T9">
                  <a:pos x="T2" y="T3"/>
                </a:cxn>
                <a:cxn ang="T10">
                  <a:pos x="T4" y="T5"/>
                </a:cxn>
                <a:cxn ang="T11">
                  <a:pos x="T6" y="T7"/>
                </a:cxn>
              </a:cxnLst>
              <a:rect l="T12" t="T13" r="T14" b="T15"/>
              <a:pathLst>
                <a:path w="63" h="46">
                  <a:moveTo>
                    <a:pt x="63" y="0"/>
                  </a:moveTo>
                  <a:lnTo>
                    <a:pt x="0" y="16"/>
                  </a:lnTo>
                  <a:lnTo>
                    <a:pt x="41" y="46"/>
                  </a:lnTo>
                  <a:lnTo>
                    <a:pt x="63" y="0"/>
                  </a:lnTo>
                  <a:close/>
                </a:path>
              </a:pathLst>
            </a:custGeom>
            <a:solidFill>
              <a:srgbClr val="DEDDDD"/>
            </a:solidFill>
            <a:ln w="9525">
              <a:noFill/>
              <a:round/>
              <a:headEnd/>
              <a:tailEnd/>
            </a:ln>
          </p:spPr>
          <p:txBody>
            <a:bodyPr/>
            <a:lstStyle/>
            <a:p>
              <a:endParaRPr lang="zh-CN" altLang="en-US"/>
            </a:p>
          </p:txBody>
        </p:sp>
        <p:sp>
          <p:nvSpPr>
            <p:cNvPr id="325" name="Freeform 51"/>
            <p:cNvSpPr>
              <a:spLocks/>
            </p:cNvSpPr>
            <p:nvPr/>
          </p:nvSpPr>
          <p:spPr bwMode="auto">
            <a:xfrm>
              <a:off x="1078" y="2596"/>
              <a:ext cx="93" cy="63"/>
            </a:xfrm>
            <a:custGeom>
              <a:avLst/>
              <a:gdLst>
                <a:gd name="T0" fmla="*/ 0 w 463"/>
                <a:gd name="T1" fmla="*/ 0 h 376"/>
                <a:gd name="T2" fmla="*/ 0 w 463"/>
                <a:gd name="T3" fmla="*/ 0 h 376"/>
                <a:gd name="T4" fmla="*/ 0 w 463"/>
                <a:gd name="T5" fmla="*/ 0 h 376"/>
                <a:gd name="T6" fmla="*/ 0 w 463"/>
                <a:gd name="T7" fmla="*/ 0 h 376"/>
                <a:gd name="T8" fmla="*/ 0 w 463"/>
                <a:gd name="T9" fmla="*/ 0 h 376"/>
                <a:gd name="T10" fmla="*/ 0 60000 65536"/>
                <a:gd name="T11" fmla="*/ 0 60000 65536"/>
                <a:gd name="T12" fmla="*/ 0 60000 65536"/>
                <a:gd name="T13" fmla="*/ 0 60000 65536"/>
                <a:gd name="T14" fmla="*/ 0 60000 65536"/>
                <a:gd name="T15" fmla="*/ 0 w 463"/>
                <a:gd name="T16" fmla="*/ 0 h 376"/>
                <a:gd name="T17" fmla="*/ 463 w 463"/>
                <a:gd name="T18" fmla="*/ 376 h 376"/>
              </a:gdLst>
              <a:ahLst/>
              <a:cxnLst>
                <a:cxn ang="T10">
                  <a:pos x="T0" y="T1"/>
                </a:cxn>
                <a:cxn ang="T11">
                  <a:pos x="T2" y="T3"/>
                </a:cxn>
                <a:cxn ang="T12">
                  <a:pos x="T4" y="T5"/>
                </a:cxn>
                <a:cxn ang="T13">
                  <a:pos x="T6" y="T7"/>
                </a:cxn>
                <a:cxn ang="T14">
                  <a:pos x="T8" y="T9"/>
                </a:cxn>
              </a:cxnLst>
              <a:rect l="T15" t="T16" r="T17" b="T18"/>
              <a:pathLst>
                <a:path w="463" h="376">
                  <a:moveTo>
                    <a:pt x="8" y="0"/>
                  </a:moveTo>
                  <a:lnTo>
                    <a:pt x="0" y="79"/>
                  </a:lnTo>
                  <a:lnTo>
                    <a:pt x="432" y="376"/>
                  </a:lnTo>
                  <a:lnTo>
                    <a:pt x="463" y="311"/>
                  </a:lnTo>
                  <a:lnTo>
                    <a:pt x="8" y="0"/>
                  </a:lnTo>
                  <a:close/>
                </a:path>
              </a:pathLst>
            </a:custGeom>
            <a:solidFill>
              <a:srgbClr val="B5DC7C"/>
            </a:solidFill>
            <a:ln w="9525">
              <a:noFill/>
              <a:round/>
              <a:headEnd/>
              <a:tailEnd/>
            </a:ln>
          </p:spPr>
          <p:txBody>
            <a:bodyPr/>
            <a:lstStyle/>
            <a:p>
              <a:endParaRPr lang="zh-CN" altLang="en-US"/>
            </a:p>
          </p:txBody>
        </p:sp>
        <p:sp>
          <p:nvSpPr>
            <p:cNvPr id="326" name="Freeform 52"/>
            <p:cNvSpPr>
              <a:spLocks/>
            </p:cNvSpPr>
            <p:nvPr/>
          </p:nvSpPr>
          <p:spPr bwMode="auto">
            <a:xfrm>
              <a:off x="1065" y="2609"/>
              <a:ext cx="100" cy="72"/>
            </a:xfrm>
            <a:custGeom>
              <a:avLst/>
              <a:gdLst>
                <a:gd name="T0" fmla="*/ 0 w 501"/>
                <a:gd name="T1" fmla="*/ 0 h 430"/>
                <a:gd name="T2" fmla="*/ 0 w 501"/>
                <a:gd name="T3" fmla="*/ 0 h 430"/>
                <a:gd name="T4" fmla="*/ 0 w 501"/>
                <a:gd name="T5" fmla="*/ 0 h 430"/>
                <a:gd name="T6" fmla="*/ 0 w 501"/>
                <a:gd name="T7" fmla="*/ 0 h 430"/>
                <a:gd name="T8" fmla="*/ 0 w 501"/>
                <a:gd name="T9" fmla="*/ 0 h 430"/>
                <a:gd name="T10" fmla="*/ 0 w 501"/>
                <a:gd name="T11" fmla="*/ 0 h 430"/>
                <a:gd name="T12" fmla="*/ 0 60000 65536"/>
                <a:gd name="T13" fmla="*/ 0 60000 65536"/>
                <a:gd name="T14" fmla="*/ 0 60000 65536"/>
                <a:gd name="T15" fmla="*/ 0 60000 65536"/>
                <a:gd name="T16" fmla="*/ 0 60000 65536"/>
                <a:gd name="T17" fmla="*/ 0 60000 65536"/>
                <a:gd name="T18" fmla="*/ 0 w 501"/>
                <a:gd name="T19" fmla="*/ 0 h 430"/>
                <a:gd name="T20" fmla="*/ 501 w 501"/>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501" h="430">
                  <a:moveTo>
                    <a:pt x="69" y="0"/>
                  </a:moveTo>
                  <a:lnTo>
                    <a:pt x="14" y="52"/>
                  </a:lnTo>
                  <a:lnTo>
                    <a:pt x="0" y="131"/>
                  </a:lnTo>
                  <a:lnTo>
                    <a:pt x="436" y="430"/>
                  </a:lnTo>
                  <a:lnTo>
                    <a:pt x="501" y="297"/>
                  </a:lnTo>
                  <a:lnTo>
                    <a:pt x="69" y="0"/>
                  </a:lnTo>
                  <a:close/>
                </a:path>
              </a:pathLst>
            </a:custGeom>
            <a:solidFill>
              <a:srgbClr val="8DC634"/>
            </a:solidFill>
            <a:ln w="9525">
              <a:noFill/>
              <a:round/>
              <a:headEnd/>
              <a:tailEnd/>
            </a:ln>
          </p:spPr>
          <p:txBody>
            <a:bodyPr/>
            <a:lstStyle/>
            <a:p>
              <a:endParaRPr lang="zh-CN" altLang="en-US"/>
            </a:p>
          </p:txBody>
        </p:sp>
        <p:sp>
          <p:nvSpPr>
            <p:cNvPr id="327" name="Freeform 53"/>
            <p:cNvSpPr>
              <a:spLocks/>
            </p:cNvSpPr>
            <p:nvPr/>
          </p:nvSpPr>
          <p:spPr bwMode="auto">
            <a:xfrm>
              <a:off x="1055" y="2630"/>
              <a:ext cx="97" cy="61"/>
            </a:xfrm>
            <a:custGeom>
              <a:avLst/>
              <a:gdLst>
                <a:gd name="T0" fmla="*/ 0 w 487"/>
                <a:gd name="T1" fmla="*/ 0 h 367"/>
                <a:gd name="T2" fmla="*/ 0 w 487"/>
                <a:gd name="T3" fmla="*/ 0 h 367"/>
                <a:gd name="T4" fmla="*/ 0 w 487"/>
                <a:gd name="T5" fmla="*/ 0 h 367"/>
                <a:gd name="T6" fmla="*/ 0 w 487"/>
                <a:gd name="T7" fmla="*/ 0 h 367"/>
                <a:gd name="T8" fmla="*/ 0 w 487"/>
                <a:gd name="T9" fmla="*/ 0 h 367"/>
                <a:gd name="T10" fmla="*/ 0 60000 65536"/>
                <a:gd name="T11" fmla="*/ 0 60000 65536"/>
                <a:gd name="T12" fmla="*/ 0 60000 65536"/>
                <a:gd name="T13" fmla="*/ 0 60000 65536"/>
                <a:gd name="T14" fmla="*/ 0 60000 65536"/>
                <a:gd name="T15" fmla="*/ 0 w 487"/>
                <a:gd name="T16" fmla="*/ 0 h 367"/>
                <a:gd name="T17" fmla="*/ 487 w 487"/>
                <a:gd name="T18" fmla="*/ 367 h 367"/>
              </a:gdLst>
              <a:ahLst/>
              <a:cxnLst>
                <a:cxn ang="T10">
                  <a:pos x="T0" y="T1"/>
                </a:cxn>
                <a:cxn ang="T11">
                  <a:pos x="T2" y="T3"/>
                </a:cxn>
                <a:cxn ang="T12">
                  <a:pos x="T4" y="T5"/>
                </a:cxn>
                <a:cxn ang="T13">
                  <a:pos x="T6" y="T7"/>
                </a:cxn>
                <a:cxn ang="T14">
                  <a:pos x="T8" y="T9"/>
                </a:cxn>
              </a:cxnLst>
              <a:rect l="T15" t="T16" r="T17" b="T18"/>
              <a:pathLst>
                <a:path w="487" h="367">
                  <a:moveTo>
                    <a:pt x="51" y="0"/>
                  </a:moveTo>
                  <a:lnTo>
                    <a:pt x="0" y="55"/>
                  </a:lnTo>
                  <a:lnTo>
                    <a:pt x="455" y="367"/>
                  </a:lnTo>
                  <a:lnTo>
                    <a:pt x="487" y="301"/>
                  </a:lnTo>
                  <a:lnTo>
                    <a:pt x="51" y="0"/>
                  </a:lnTo>
                  <a:close/>
                </a:path>
              </a:pathLst>
            </a:custGeom>
            <a:solidFill>
              <a:srgbClr val="6EAE33"/>
            </a:solidFill>
            <a:ln w="9525">
              <a:noFill/>
              <a:round/>
              <a:headEnd/>
              <a:tailEnd/>
            </a:ln>
          </p:spPr>
          <p:txBody>
            <a:bodyPr/>
            <a:lstStyle/>
            <a:p>
              <a:endParaRPr lang="zh-CN" altLang="en-US"/>
            </a:p>
          </p:txBody>
        </p:sp>
        <p:sp>
          <p:nvSpPr>
            <p:cNvPr id="328" name="Freeform 54"/>
            <p:cNvSpPr>
              <a:spLocks/>
            </p:cNvSpPr>
            <p:nvPr/>
          </p:nvSpPr>
          <p:spPr bwMode="auto">
            <a:xfrm>
              <a:off x="1143" y="2647"/>
              <a:ext cx="30" cy="45"/>
            </a:xfrm>
            <a:custGeom>
              <a:avLst/>
              <a:gdLst>
                <a:gd name="T0" fmla="*/ 0 w 147"/>
                <a:gd name="T1" fmla="*/ 0 h 276"/>
                <a:gd name="T2" fmla="*/ 0 w 147"/>
                <a:gd name="T3" fmla="*/ 0 h 276"/>
                <a:gd name="T4" fmla="*/ 0 w 147"/>
                <a:gd name="T5" fmla="*/ 0 h 276"/>
                <a:gd name="T6" fmla="*/ 0 w 147"/>
                <a:gd name="T7" fmla="*/ 0 h 276"/>
                <a:gd name="T8" fmla="*/ 0 w 147"/>
                <a:gd name="T9" fmla="*/ 0 h 276"/>
                <a:gd name="T10" fmla="*/ 0 60000 65536"/>
                <a:gd name="T11" fmla="*/ 0 60000 65536"/>
                <a:gd name="T12" fmla="*/ 0 60000 65536"/>
                <a:gd name="T13" fmla="*/ 0 60000 65536"/>
                <a:gd name="T14" fmla="*/ 0 60000 65536"/>
                <a:gd name="T15" fmla="*/ 0 w 147"/>
                <a:gd name="T16" fmla="*/ 0 h 276"/>
                <a:gd name="T17" fmla="*/ 147 w 147"/>
                <a:gd name="T18" fmla="*/ 276 h 276"/>
              </a:gdLst>
              <a:ahLst/>
              <a:cxnLst>
                <a:cxn ang="T10">
                  <a:pos x="T0" y="T1"/>
                </a:cxn>
                <a:cxn ang="T11">
                  <a:pos x="T2" y="T3"/>
                </a:cxn>
                <a:cxn ang="T12">
                  <a:pos x="T4" y="T5"/>
                </a:cxn>
                <a:cxn ang="T13">
                  <a:pos x="T6" y="T7"/>
                </a:cxn>
                <a:cxn ang="T14">
                  <a:pos x="T8" y="T9"/>
                </a:cxn>
              </a:cxnLst>
              <a:rect l="T15" t="T16" r="T17" b="T18"/>
              <a:pathLst>
                <a:path w="147" h="276">
                  <a:moveTo>
                    <a:pt x="127" y="0"/>
                  </a:moveTo>
                  <a:lnTo>
                    <a:pt x="147" y="14"/>
                  </a:lnTo>
                  <a:lnTo>
                    <a:pt x="20" y="276"/>
                  </a:lnTo>
                  <a:lnTo>
                    <a:pt x="0" y="263"/>
                  </a:lnTo>
                  <a:lnTo>
                    <a:pt x="127" y="0"/>
                  </a:lnTo>
                  <a:close/>
                </a:path>
              </a:pathLst>
            </a:custGeom>
            <a:solidFill>
              <a:srgbClr val="C2C165"/>
            </a:solidFill>
            <a:ln w="9525">
              <a:noFill/>
              <a:round/>
              <a:headEnd/>
              <a:tailEnd/>
            </a:ln>
          </p:spPr>
          <p:txBody>
            <a:bodyPr/>
            <a:lstStyle/>
            <a:p>
              <a:endParaRPr lang="zh-CN" altLang="en-US"/>
            </a:p>
          </p:txBody>
        </p:sp>
        <p:sp>
          <p:nvSpPr>
            <p:cNvPr id="329" name="Freeform 55"/>
            <p:cNvSpPr>
              <a:spLocks/>
            </p:cNvSpPr>
            <p:nvPr/>
          </p:nvSpPr>
          <p:spPr bwMode="auto">
            <a:xfrm>
              <a:off x="1150" y="2647"/>
              <a:ext cx="23" cy="34"/>
            </a:xfrm>
            <a:custGeom>
              <a:avLst/>
              <a:gdLst>
                <a:gd name="T0" fmla="*/ 0 w 114"/>
                <a:gd name="T1" fmla="*/ 0 h 209"/>
                <a:gd name="T2" fmla="*/ 0 w 114"/>
                <a:gd name="T3" fmla="*/ 0 h 209"/>
                <a:gd name="T4" fmla="*/ 0 w 114"/>
                <a:gd name="T5" fmla="*/ 0 h 209"/>
                <a:gd name="T6" fmla="*/ 0 w 114"/>
                <a:gd name="T7" fmla="*/ 0 h 209"/>
                <a:gd name="T8" fmla="*/ 0 w 114"/>
                <a:gd name="T9" fmla="*/ 0 h 209"/>
                <a:gd name="T10" fmla="*/ 0 60000 65536"/>
                <a:gd name="T11" fmla="*/ 0 60000 65536"/>
                <a:gd name="T12" fmla="*/ 0 60000 65536"/>
                <a:gd name="T13" fmla="*/ 0 60000 65536"/>
                <a:gd name="T14" fmla="*/ 0 60000 65536"/>
                <a:gd name="T15" fmla="*/ 0 w 114"/>
                <a:gd name="T16" fmla="*/ 0 h 209"/>
                <a:gd name="T17" fmla="*/ 114 w 114"/>
                <a:gd name="T18" fmla="*/ 209 h 209"/>
              </a:gdLst>
              <a:ahLst/>
              <a:cxnLst>
                <a:cxn ang="T10">
                  <a:pos x="T0" y="T1"/>
                </a:cxn>
                <a:cxn ang="T11">
                  <a:pos x="T2" y="T3"/>
                </a:cxn>
                <a:cxn ang="T12">
                  <a:pos x="T4" y="T5"/>
                </a:cxn>
                <a:cxn ang="T13">
                  <a:pos x="T6" y="T7"/>
                </a:cxn>
                <a:cxn ang="T14">
                  <a:pos x="T8" y="T9"/>
                </a:cxn>
              </a:cxnLst>
              <a:rect l="T15" t="T16" r="T17" b="T18"/>
              <a:pathLst>
                <a:path w="114" h="209">
                  <a:moveTo>
                    <a:pt x="94" y="0"/>
                  </a:moveTo>
                  <a:lnTo>
                    <a:pt x="114" y="14"/>
                  </a:lnTo>
                  <a:lnTo>
                    <a:pt x="20" y="209"/>
                  </a:lnTo>
                  <a:lnTo>
                    <a:pt x="0" y="195"/>
                  </a:lnTo>
                  <a:lnTo>
                    <a:pt x="94" y="0"/>
                  </a:lnTo>
                  <a:close/>
                </a:path>
              </a:pathLst>
            </a:custGeom>
            <a:solidFill>
              <a:srgbClr val="FDFC9B"/>
            </a:solidFill>
            <a:ln w="9525">
              <a:noFill/>
              <a:round/>
              <a:headEnd/>
              <a:tailEnd/>
            </a:ln>
          </p:spPr>
          <p:txBody>
            <a:bodyPr/>
            <a:lstStyle/>
            <a:p>
              <a:endParaRPr lang="zh-CN" altLang="en-US"/>
            </a:p>
          </p:txBody>
        </p:sp>
        <p:sp>
          <p:nvSpPr>
            <p:cNvPr id="330" name="Freeform 56"/>
            <p:cNvSpPr>
              <a:spLocks/>
            </p:cNvSpPr>
            <p:nvPr/>
          </p:nvSpPr>
          <p:spPr bwMode="auto">
            <a:xfrm>
              <a:off x="1162" y="2647"/>
              <a:ext cx="11" cy="13"/>
            </a:xfrm>
            <a:custGeom>
              <a:avLst/>
              <a:gdLst>
                <a:gd name="T0" fmla="*/ 0 w 51"/>
                <a:gd name="T1" fmla="*/ 0 h 78"/>
                <a:gd name="T2" fmla="*/ 0 w 51"/>
                <a:gd name="T3" fmla="*/ 0 h 78"/>
                <a:gd name="T4" fmla="*/ 0 w 51"/>
                <a:gd name="T5" fmla="*/ 0 h 78"/>
                <a:gd name="T6" fmla="*/ 0 w 51"/>
                <a:gd name="T7" fmla="*/ 0 h 78"/>
                <a:gd name="T8" fmla="*/ 0 w 51"/>
                <a:gd name="T9" fmla="*/ 0 h 78"/>
                <a:gd name="T10" fmla="*/ 0 60000 65536"/>
                <a:gd name="T11" fmla="*/ 0 60000 65536"/>
                <a:gd name="T12" fmla="*/ 0 60000 65536"/>
                <a:gd name="T13" fmla="*/ 0 60000 65536"/>
                <a:gd name="T14" fmla="*/ 0 60000 65536"/>
                <a:gd name="T15" fmla="*/ 0 w 51"/>
                <a:gd name="T16" fmla="*/ 0 h 78"/>
                <a:gd name="T17" fmla="*/ 51 w 51"/>
                <a:gd name="T18" fmla="*/ 78 h 78"/>
              </a:gdLst>
              <a:ahLst/>
              <a:cxnLst>
                <a:cxn ang="T10">
                  <a:pos x="T0" y="T1"/>
                </a:cxn>
                <a:cxn ang="T11">
                  <a:pos x="T2" y="T3"/>
                </a:cxn>
                <a:cxn ang="T12">
                  <a:pos x="T4" y="T5"/>
                </a:cxn>
                <a:cxn ang="T13">
                  <a:pos x="T6" y="T7"/>
                </a:cxn>
                <a:cxn ang="T14">
                  <a:pos x="T8" y="T9"/>
                </a:cxn>
              </a:cxnLst>
              <a:rect l="T15" t="T16" r="T17" b="T18"/>
              <a:pathLst>
                <a:path w="51" h="78">
                  <a:moveTo>
                    <a:pt x="31" y="0"/>
                  </a:moveTo>
                  <a:lnTo>
                    <a:pt x="51" y="14"/>
                  </a:lnTo>
                  <a:lnTo>
                    <a:pt x="21" y="78"/>
                  </a:lnTo>
                  <a:lnTo>
                    <a:pt x="0" y="65"/>
                  </a:lnTo>
                  <a:lnTo>
                    <a:pt x="31" y="0"/>
                  </a:lnTo>
                  <a:close/>
                </a:path>
              </a:pathLst>
            </a:custGeom>
            <a:solidFill>
              <a:srgbClr val="FEFEC8"/>
            </a:solidFill>
            <a:ln w="9525">
              <a:noFill/>
              <a:round/>
              <a:headEnd/>
              <a:tailEnd/>
            </a:ln>
          </p:spPr>
          <p:txBody>
            <a:bodyPr/>
            <a:lstStyle/>
            <a:p>
              <a:endParaRPr lang="zh-CN" altLang="en-US"/>
            </a:p>
          </p:txBody>
        </p:sp>
      </p:grpSp>
      <p:sp>
        <p:nvSpPr>
          <p:cNvPr id="331" name="Line 57"/>
          <p:cNvSpPr>
            <a:spLocks noChangeShapeType="1"/>
          </p:cNvSpPr>
          <p:nvPr/>
        </p:nvSpPr>
        <p:spPr bwMode="auto">
          <a:xfrm>
            <a:off x="2438400" y="276860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1"/>
                                        </p:tgtEl>
                                        <p:attrNameLst>
                                          <p:attrName>style.visibility</p:attrName>
                                        </p:attrNameLst>
                                      </p:cBhvr>
                                      <p:to>
                                        <p:strVal val="visible"/>
                                      </p:to>
                                    </p:set>
                                    <p:animEffect transition="in" filter="blinds(horizontal)">
                                      <p:cBhvr>
                                        <p:cTn id="7" dur="500"/>
                                        <p:tgtEl>
                                          <p:spTgt spid="25601"/>
                                        </p:tgtEl>
                                      </p:cBhvr>
                                    </p:animEffect>
                                  </p:childTnLst>
                                </p:cTn>
                              </p:par>
                              <p:par>
                                <p:cTn id="8" presetID="3" presetClass="entr" presetSubtype="10"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blinds(horizontal)">
                                      <p:cBhvr>
                                        <p:cTn id="10"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p:cNvPicPr>
            <a:picLocks noChangeAspect="1" noChangeArrowheads="1"/>
          </p:cNvPicPr>
          <p:nvPr/>
        </p:nvPicPr>
        <p:blipFill>
          <a:blip r:embed="rId2"/>
          <a:srcRect/>
          <a:stretch>
            <a:fillRect/>
          </a:stretch>
        </p:blipFill>
        <p:spPr bwMode="auto">
          <a:xfrm>
            <a:off x="4572000" y="2428868"/>
            <a:ext cx="4314201" cy="3548069"/>
          </a:xfrm>
          <a:prstGeom prst="rect">
            <a:avLst/>
          </a:prstGeom>
          <a:noFill/>
          <a:ln w="9525">
            <a:noFill/>
            <a:miter lim="800000"/>
            <a:headEnd/>
            <a:tailEnd/>
          </a:ln>
          <a:effectLst/>
        </p:spPr>
      </p:pic>
      <p:pic>
        <p:nvPicPr>
          <p:cNvPr id="38919" name="Picture 7"/>
          <p:cNvPicPr>
            <a:picLocks noChangeAspect="1" noChangeArrowheads="1"/>
          </p:cNvPicPr>
          <p:nvPr/>
        </p:nvPicPr>
        <p:blipFill>
          <a:blip r:embed="rId3" cstate="print"/>
          <a:srcRect/>
          <a:stretch>
            <a:fillRect/>
          </a:stretch>
        </p:blipFill>
        <p:spPr bwMode="auto">
          <a:xfrm>
            <a:off x="4013351" y="3500438"/>
            <a:ext cx="790457" cy="428628"/>
          </a:xfrm>
          <a:prstGeom prst="rect">
            <a:avLst/>
          </a:prstGeom>
          <a:noFill/>
          <a:ln w="9525">
            <a:noFill/>
            <a:miter lim="800000"/>
            <a:headEnd/>
            <a:tailEnd/>
          </a:ln>
          <a:effectLst/>
        </p:spPr>
      </p:pic>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b="1" dirty="0" smtClean="0">
                <a:solidFill>
                  <a:srgbClr val="7030A0"/>
                </a:solidFill>
                <a:latin typeface="宋体" pitchFamily="2" charset="-122"/>
                <a:ea typeface="宋体" pitchFamily="2" charset="-122"/>
                <a:cs typeface="Times New Roman" pitchFamily="18" charset="0"/>
              </a:rPr>
              <a:t>三维点阵结构中损伤检测</a:t>
            </a:r>
          </a:p>
          <a:p>
            <a:pPr>
              <a:spcBef>
                <a:spcPct val="0"/>
              </a:spcBef>
              <a:defRPr/>
            </a:pP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0" name="动作按钮: 第一张 19">
            <a:hlinkClick r:id="rId4"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057" name="Rectangle 10"/>
          <p:cNvSpPr>
            <a:spLocks noChangeArrowheads="1"/>
          </p:cNvSpPr>
          <p:nvPr/>
        </p:nvSpPr>
        <p:spPr bwMode="auto">
          <a:xfrm>
            <a:off x="1357290" y="963315"/>
            <a:ext cx="2143140" cy="3571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0000" tIns="0" rIns="0" bIns="0" numCol="1" anchor="ctr" anchorCtr="0" compatLnSpc="1">
            <a:prstTxWarp prst="textNoShape">
              <a:avLst/>
            </a:prstTxWarp>
          </a:bodyPr>
          <a:lstStyle/>
          <a:p>
            <a:pPr lvl="0" algn="ctr" fontAlgn="base">
              <a:spcBef>
                <a:spcPct val="0"/>
              </a:spcBef>
              <a:spcAft>
                <a:spcPct val="0"/>
              </a:spcAft>
            </a:pPr>
            <a:r>
              <a:rPr lang="zh-CN" altLang="en-US" sz="1600" dirty="0" smtClean="0"/>
              <a:t>多频涡流裂纹重构法</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058" name="Rectangle 11"/>
          <p:cNvSpPr>
            <a:spLocks noChangeArrowheads="1"/>
          </p:cNvSpPr>
          <p:nvPr/>
        </p:nvSpPr>
        <p:spPr bwMode="auto">
          <a:xfrm>
            <a:off x="5143504" y="928670"/>
            <a:ext cx="2357454" cy="3571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000000"/>
                </a:solidFill>
                <a:latin typeface="Arial" pitchFamily="34" charset="0"/>
                <a:ea typeface="宋体" pitchFamily="2" charset="-122"/>
              </a:rPr>
              <a:t>基于振动损伤检测</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grpSp>
        <p:nvGrpSpPr>
          <p:cNvPr id="4" name="Group 2"/>
          <p:cNvGrpSpPr>
            <a:grpSpLocks/>
          </p:cNvGrpSpPr>
          <p:nvPr/>
        </p:nvGrpSpPr>
        <p:grpSpPr bwMode="auto">
          <a:xfrm>
            <a:off x="4035399" y="1571612"/>
            <a:ext cx="796925" cy="4572032"/>
            <a:chOff x="2713" y="2431"/>
            <a:chExt cx="592" cy="1409"/>
          </a:xfrm>
        </p:grpSpPr>
        <p:sp>
          <p:nvSpPr>
            <p:cNvPr id="1050" name="Line 3"/>
            <p:cNvSpPr>
              <a:spLocks noChangeShapeType="1"/>
            </p:cNvSpPr>
            <p:nvPr/>
          </p:nvSpPr>
          <p:spPr bwMode="auto">
            <a:xfrm>
              <a:off x="2713" y="2431"/>
              <a:ext cx="0" cy="1409"/>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none" lIns="0" tIns="0" rIns="0" bIns="0" numCol="1" anchor="ctr" anchorCtr="0" compatLnSpc="1">
              <a:prstTxWarp prst="textNoShape">
                <a:avLst/>
              </a:prstTxWarp>
            </a:bodyPr>
            <a:lstStyle/>
            <a:p>
              <a:endParaRPr lang="zh-CN" altLang="en-US"/>
            </a:p>
          </p:txBody>
        </p:sp>
        <p:sp>
          <p:nvSpPr>
            <p:cNvPr id="1051" name="Line 4"/>
            <p:cNvSpPr>
              <a:spLocks noChangeShapeType="1"/>
            </p:cNvSpPr>
            <p:nvPr/>
          </p:nvSpPr>
          <p:spPr bwMode="auto">
            <a:xfrm>
              <a:off x="3305" y="2431"/>
              <a:ext cx="0" cy="1409"/>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none" lIns="0" tIns="0" rIns="0" bIns="0" numCol="1" anchor="ctr" anchorCtr="0" compatLnSpc="1">
              <a:prstTxWarp prst="textNoShape">
                <a:avLst/>
              </a:prstTxWarp>
            </a:bodyPr>
            <a:lstStyle/>
            <a:p>
              <a:endParaRPr lang="zh-CN" altLang="en-US"/>
            </a:p>
          </p:txBody>
        </p:sp>
      </p:grpSp>
      <p:sp>
        <p:nvSpPr>
          <p:cNvPr id="1053" name="Line 6"/>
          <p:cNvSpPr>
            <a:spLocks noChangeShapeType="1"/>
          </p:cNvSpPr>
          <p:nvPr/>
        </p:nvSpPr>
        <p:spPr bwMode="auto">
          <a:xfrm>
            <a:off x="785786" y="1571612"/>
            <a:ext cx="3249613" cy="0"/>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square" lIns="90000" tIns="46800" rIns="90000" bIns="46800" numCol="1" anchor="t" anchorCtr="0" compatLnSpc="1">
            <a:prstTxWarp prst="textNoShape">
              <a:avLst/>
            </a:prstTxWarp>
          </a:bodyPr>
          <a:lstStyle/>
          <a:p>
            <a:endParaRPr lang="zh-CN" altLang="en-US"/>
          </a:p>
        </p:txBody>
      </p:sp>
      <p:sp>
        <p:nvSpPr>
          <p:cNvPr id="1054" name="Line 7"/>
          <p:cNvSpPr>
            <a:spLocks noChangeShapeType="1"/>
          </p:cNvSpPr>
          <p:nvPr/>
        </p:nvSpPr>
        <p:spPr bwMode="auto">
          <a:xfrm>
            <a:off x="4832324" y="1571612"/>
            <a:ext cx="3251200" cy="0"/>
          </a:xfrm>
          <a:prstGeom prst="line">
            <a:avLst/>
          </a:prstGeom>
          <a:ln w="19050">
            <a:headEnd/>
            <a:tailEnd/>
          </a:ln>
        </p:spPr>
        <p:style>
          <a:lnRef idx="1">
            <a:schemeClr val="accent3"/>
          </a:lnRef>
          <a:fillRef idx="0">
            <a:schemeClr val="accent3"/>
          </a:fillRef>
          <a:effectRef idx="0">
            <a:schemeClr val="accent3"/>
          </a:effectRef>
          <a:fontRef idx="minor">
            <a:schemeClr val="tx1"/>
          </a:fontRef>
        </p:style>
        <p:txBody>
          <a:bodyPr vert="horz" wrap="square" lIns="90000" tIns="46800" rIns="90000" bIns="46800" numCol="1" anchor="t" anchorCtr="0" compatLnSpc="1">
            <a:prstTxWarp prst="textNoShape">
              <a:avLst/>
            </a:prstTxWarp>
          </a:bodyPr>
          <a:lstStyle/>
          <a:p>
            <a:endParaRPr lang="zh-CN" altLang="en-US"/>
          </a:p>
        </p:txBody>
      </p:sp>
      <p:sp>
        <p:nvSpPr>
          <p:cNvPr id="19" name="矩形 18"/>
          <p:cNvSpPr/>
          <p:nvPr/>
        </p:nvSpPr>
        <p:spPr>
          <a:xfrm>
            <a:off x="357158" y="1643050"/>
            <a:ext cx="3643338" cy="1323439"/>
          </a:xfrm>
          <a:prstGeom prst="rect">
            <a:avLst/>
          </a:prstGeom>
        </p:spPr>
        <p:txBody>
          <a:bodyPr wrap="square">
            <a:spAutoFit/>
          </a:bodyPr>
          <a:lstStyle/>
          <a:p>
            <a:r>
              <a:rPr lang="zh-CN" altLang="en-US" sz="1600" dirty="0" smtClean="0">
                <a:latin typeface="宋体" pitchFamily="2" charset="-122"/>
                <a:ea typeface="宋体" pitchFamily="2" charset="-122"/>
              </a:rPr>
              <a:t>    通过对十字涡流检测探头所得焊部检测信号进行反演，定量检测金属点阵夹芯板中焊接部位的裂纹，证实了多频涡流检测裂纹重构方法对夹芯板焊部裂纹定量检测的有效性</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陈振茂</a:t>
            </a:r>
            <a:r>
              <a:rPr lang="en-US" altLang="zh-CN" sz="1600" dirty="0" smtClean="0">
                <a:latin typeface="宋体" pitchFamily="2" charset="-122"/>
                <a:ea typeface="宋体" pitchFamily="2" charset="-122"/>
              </a:rPr>
              <a:t>,2010)</a:t>
            </a:r>
            <a:endParaRPr lang="zh-CN" altLang="en-US" sz="1600" dirty="0">
              <a:latin typeface="宋体" pitchFamily="2" charset="-122"/>
              <a:ea typeface="宋体" pitchFamily="2" charset="-122"/>
            </a:endParaRPr>
          </a:p>
        </p:txBody>
      </p:sp>
      <p:pic>
        <p:nvPicPr>
          <p:cNvPr id="38916" name="Picture 4"/>
          <p:cNvPicPr>
            <a:picLocks noChangeAspect="1" noChangeArrowheads="1"/>
          </p:cNvPicPr>
          <p:nvPr/>
        </p:nvPicPr>
        <p:blipFill>
          <a:blip r:embed="rId5"/>
          <a:srcRect/>
          <a:stretch>
            <a:fillRect/>
          </a:stretch>
        </p:blipFill>
        <p:spPr bwMode="auto">
          <a:xfrm>
            <a:off x="1214414" y="3000372"/>
            <a:ext cx="2318515" cy="2908598"/>
          </a:xfrm>
          <a:prstGeom prst="rect">
            <a:avLst/>
          </a:prstGeom>
          <a:noFill/>
          <a:ln w="9525">
            <a:noFill/>
            <a:miter lim="800000"/>
            <a:headEnd/>
            <a:tailEnd/>
          </a:ln>
          <a:effectLst/>
        </p:spPr>
      </p:pic>
      <p:sp>
        <p:nvSpPr>
          <p:cNvPr id="25" name="矩形 24"/>
          <p:cNvSpPr/>
          <p:nvPr/>
        </p:nvSpPr>
        <p:spPr>
          <a:xfrm>
            <a:off x="4786314" y="1669309"/>
            <a:ext cx="3857652" cy="830997"/>
          </a:xfrm>
          <a:prstGeom prst="rect">
            <a:avLst/>
          </a:prstGeom>
        </p:spPr>
        <p:txBody>
          <a:bodyPr wrap="square">
            <a:spAutoFit/>
          </a:bodyPr>
          <a:lstStyle/>
          <a:p>
            <a:r>
              <a:rPr lang="zh-CN" altLang="en-US" sz="1600" dirty="0" smtClean="0">
                <a:latin typeface="宋体" pitchFamily="2" charset="-122"/>
                <a:ea typeface="宋体" pitchFamily="2" charset="-122"/>
              </a:rPr>
              <a:t>    通过均布载荷表面曲率法（</a:t>
            </a:r>
            <a:r>
              <a:rPr lang="en-US" altLang="zh-CN" sz="1600" dirty="0" smtClean="0">
                <a:latin typeface="宋体" pitchFamily="2" charset="-122"/>
                <a:ea typeface="宋体" pitchFamily="2" charset="-122"/>
              </a:rPr>
              <a:t>ULS</a:t>
            </a:r>
            <a:r>
              <a:rPr lang="zh-CN" altLang="en-US" sz="1600" dirty="0" smtClean="0">
                <a:latin typeface="宋体" pitchFamily="2" charset="-122"/>
                <a:ea typeface="宋体" pitchFamily="2" charset="-122"/>
              </a:rPr>
              <a:t>）定量检测了复合材料点阵结构中层裂缺陷，但未做实验</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陈振茂</a:t>
            </a:r>
            <a:r>
              <a:rPr lang="en-US" altLang="zh-CN" sz="1600" dirty="0" smtClean="0">
                <a:latin typeface="宋体" pitchFamily="2" charset="-122"/>
                <a:ea typeface="宋体" pitchFamily="2" charset="-122"/>
              </a:rPr>
              <a:t>,2010)</a:t>
            </a:r>
            <a:endParaRPr lang="zh-CN" altLang="en-US" sz="1600" dirty="0">
              <a:latin typeface="宋体" pitchFamily="2" charset="-122"/>
              <a:ea typeface="宋体" pitchFamily="2" charset="-122"/>
            </a:endParaRPr>
          </a:p>
        </p:txBody>
      </p:sp>
      <p:sp>
        <p:nvSpPr>
          <p:cNvPr id="17" name="Rectangle 1"/>
          <p:cNvSpPr>
            <a:spLocks noChangeArrowheads="1"/>
          </p:cNvSpPr>
          <p:nvPr/>
        </p:nvSpPr>
        <p:spPr bwMode="auto">
          <a:xfrm>
            <a:off x="1857356" y="5857892"/>
            <a:ext cx="6000792" cy="400110"/>
          </a:xfrm>
          <a:prstGeom prst="rect">
            <a:avLst/>
          </a:prstGeom>
          <a:ln w="9525">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lang="zh-CN" altLang="en-US" sz="2000" b="1" dirty="0" smtClean="0">
                <a:solidFill>
                  <a:srgbClr val="FF0000"/>
                </a:solidFill>
                <a:latin typeface="Arial" pitchFamily="34" charset="0"/>
                <a:ea typeface="宋体" pitchFamily="2" charset="-122"/>
              </a:rPr>
              <a:t>除此之外，三维点阵结构损伤检测研究几近空白</a:t>
            </a:r>
            <a:endParaRPr kumimoji="0" lang="zh-CN" sz="2000" b="1" i="0" u="none" strike="noStrike" cap="none" normalizeH="0" baseline="0" dirty="0" smtClean="0">
              <a:ln>
                <a:noFill/>
              </a:ln>
              <a:solidFill>
                <a:srgbClr val="FF0000"/>
              </a:solidFill>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blinds(horizontal)">
                                      <p:cBhvr>
                                        <p:cTn id="12" dur="500"/>
                                        <p:tgtEl>
                                          <p:spTgt spid="3891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upRigh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357158"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357158" y="285728"/>
            <a:ext cx="385765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endParaRPr kumimoji="0" lang="zh-CN" altLang="en-US" sz="2000"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8" name="TextBox 57"/>
          <p:cNvSpPr txBox="1"/>
          <p:nvPr/>
        </p:nvSpPr>
        <p:spPr>
          <a:xfrm>
            <a:off x="214282" y="294305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进</a:t>
            </a:r>
            <a:endParaRPr lang="en-US" altLang="zh-CN" dirty="0" smtClean="0"/>
          </a:p>
          <a:p>
            <a:pPr algn="ctr"/>
            <a:r>
              <a:rPr lang="zh-CN" altLang="en-US" dirty="0" smtClean="0"/>
              <a:t>展</a:t>
            </a:r>
            <a:endParaRPr lang="en-US" altLang="zh-CN" dirty="0" smtClean="0"/>
          </a:p>
        </p:txBody>
      </p:sp>
      <p:sp>
        <p:nvSpPr>
          <p:cNvPr id="59" name="TextBox 58"/>
          <p:cNvSpPr txBox="1"/>
          <p:nvPr/>
        </p:nvSpPr>
        <p:spPr>
          <a:xfrm>
            <a:off x="1142976" y="1925413"/>
            <a:ext cx="1571636"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复合材料层合板损伤检测</a:t>
            </a:r>
            <a:endParaRPr lang="zh-CN" altLang="en-US" dirty="0"/>
          </a:p>
        </p:txBody>
      </p:sp>
      <p:sp>
        <p:nvSpPr>
          <p:cNvPr id="60" name="TextBox 59"/>
          <p:cNvSpPr txBox="1"/>
          <p:nvPr/>
        </p:nvSpPr>
        <p:spPr>
          <a:xfrm>
            <a:off x="1142976" y="4714884"/>
            <a:ext cx="142876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复合材料三维点阵结构损伤检测</a:t>
            </a:r>
            <a:endParaRPr lang="en-US" altLang="zh-CN" dirty="0" smtClean="0"/>
          </a:p>
        </p:txBody>
      </p:sp>
      <p:sp>
        <p:nvSpPr>
          <p:cNvPr id="61" name="TextBox 60"/>
          <p:cNvSpPr txBox="1"/>
          <p:nvPr/>
        </p:nvSpPr>
        <p:spPr>
          <a:xfrm>
            <a:off x="2928926" y="1214422"/>
            <a:ext cx="121444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基于导波损伤检测</a:t>
            </a:r>
            <a:endParaRPr lang="zh-CN" altLang="en-US" dirty="0"/>
          </a:p>
        </p:txBody>
      </p:sp>
      <p:sp>
        <p:nvSpPr>
          <p:cNvPr id="62" name="TextBox 61"/>
          <p:cNvSpPr txBox="1"/>
          <p:nvPr/>
        </p:nvSpPr>
        <p:spPr>
          <a:xfrm>
            <a:off x="2928926" y="2786058"/>
            <a:ext cx="11430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基于振动损伤检测</a:t>
            </a:r>
            <a:endParaRPr lang="zh-CN" altLang="en-US" dirty="0"/>
          </a:p>
        </p:txBody>
      </p:sp>
      <p:sp>
        <p:nvSpPr>
          <p:cNvPr id="63" name="TextBox 62">
            <a:hlinkClick r:id="rId2" action="ppaction://hlinksldjump"/>
          </p:cNvPr>
          <p:cNvSpPr txBox="1"/>
          <p:nvPr/>
        </p:nvSpPr>
        <p:spPr>
          <a:xfrm>
            <a:off x="4643438" y="857232"/>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发射接收技术</a:t>
            </a:r>
            <a:endParaRPr lang="zh-CN" altLang="en-US" sz="1200" b="1" dirty="0">
              <a:solidFill>
                <a:srgbClr val="FFFF00"/>
              </a:solidFill>
            </a:endParaRPr>
          </a:p>
        </p:txBody>
      </p:sp>
      <p:sp>
        <p:nvSpPr>
          <p:cNvPr id="64" name="TextBox 63"/>
          <p:cNvSpPr txBox="1"/>
          <p:nvPr/>
        </p:nvSpPr>
        <p:spPr>
          <a:xfrm>
            <a:off x="4643438" y="1357298"/>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信号处理技术</a:t>
            </a:r>
            <a:endParaRPr lang="zh-CN" altLang="en-US" dirty="0"/>
          </a:p>
        </p:txBody>
      </p:sp>
      <p:sp>
        <p:nvSpPr>
          <p:cNvPr id="65" name="TextBox 64">
            <a:hlinkClick r:id="rId3" action="ppaction://hlinksldjump"/>
          </p:cNvPr>
          <p:cNvSpPr txBox="1"/>
          <p:nvPr/>
        </p:nvSpPr>
        <p:spPr>
          <a:xfrm>
            <a:off x="4643438" y="1845222"/>
            <a:ext cx="235745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导波损伤检测算法</a:t>
            </a:r>
            <a:endParaRPr lang="zh-CN" altLang="en-US" dirty="0"/>
          </a:p>
        </p:txBody>
      </p:sp>
      <p:sp>
        <p:nvSpPr>
          <p:cNvPr id="66" name="TextBox 65">
            <a:hlinkClick r:id="rId4" action="ppaction://hlinksldjump"/>
          </p:cNvPr>
          <p:cNvSpPr txBox="1"/>
          <p:nvPr/>
        </p:nvSpPr>
        <p:spPr>
          <a:xfrm>
            <a:off x="4714876" y="2571744"/>
            <a:ext cx="24288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振动损伤检测算法</a:t>
            </a:r>
            <a:endParaRPr lang="zh-CN" altLang="en-US" dirty="0"/>
          </a:p>
        </p:txBody>
      </p:sp>
      <p:sp>
        <p:nvSpPr>
          <p:cNvPr id="67" name="TextBox 66">
            <a:hlinkClick r:id="rId5" action="ppaction://hlinksldjump"/>
          </p:cNvPr>
          <p:cNvSpPr txBox="1"/>
          <p:nvPr/>
        </p:nvSpPr>
        <p:spPr>
          <a:xfrm>
            <a:off x="4714876" y="3131106"/>
            <a:ext cx="350046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激励接收技术及信号处理技术</a:t>
            </a:r>
            <a:endParaRPr lang="zh-CN" altLang="en-US" dirty="0"/>
          </a:p>
        </p:txBody>
      </p:sp>
      <p:sp>
        <p:nvSpPr>
          <p:cNvPr id="68" name="TextBox 67"/>
          <p:cNvSpPr txBox="1"/>
          <p:nvPr/>
        </p:nvSpPr>
        <p:spPr>
          <a:xfrm>
            <a:off x="2928926" y="4139991"/>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a:t>
            </a:r>
            <a:endParaRPr lang="en-US" altLang="zh-CN" dirty="0" smtClean="0"/>
          </a:p>
          <a:p>
            <a:pPr algn="ctr"/>
            <a:r>
              <a:rPr lang="zh-CN" altLang="en-US" dirty="0" smtClean="0"/>
              <a:t>构研究进展</a:t>
            </a:r>
            <a:endParaRPr lang="zh-CN" altLang="en-US" dirty="0"/>
          </a:p>
        </p:txBody>
      </p:sp>
      <p:sp>
        <p:nvSpPr>
          <p:cNvPr id="69" name="TextBox 68"/>
          <p:cNvSpPr txBox="1"/>
          <p:nvPr/>
        </p:nvSpPr>
        <p:spPr>
          <a:xfrm>
            <a:off x="2928926" y="5572140"/>
            <a:ext cx="171451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三维点阵结构损伤检测方法</a:t>
            </a:r>
            <a:endParaRPr lang="en-US" altLang="zh-CN" dirty="0" smtClean="0"/>
          </a:p>
        </p:txBody>
      </p:sp>
      <p:sp>
        <p:nvSpPr>
          <p:cNvPr id="89" name="TextBox 88">
            <a:hlinkClick r:id="rId6" action="ppaction://hlinksldjump"/>
          </p:cNvPr>
          <p:cNvSpPr txBox="1"/>
          <p:nvPr/>
        </p:nvSpPr>
        <p:spPr>
          <a:xfrm>
            <a:off x="5000628" y="5429264"/>
            <a:ext cx="257176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点阵结构中波动特性</a:t>
            </a:r>
            <a:endParaRPr lang="zh-CN" altLang="en-US" dirty="0"/>
          </a:p>
        </p:txBody>
      </p:sp>
      <p:sp>
        <p:nvSpPr>
          <p:cNvPr id="90" name="TextBox 89">
            <a:hlinkClick r:id="rId7" action="ppaction://hlinksldjump"/>
          </p:cNvPr>
          <p:cNvSpPr txBox="1"/>
          <p:nvPr/>
        </p:nvSpPr>
        <p:spPr>
          <a:xfrm>
            <a:off x="5000628" y="6060064"/>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涡流检测和振动检测</a:t>
            </a:r>
            <a:endParaRPr lang="zh-CN" altLang="en-US" dirty="0"/>
          </a:p>
        </p:txBody>
      </p:sp>
      <p:sp>
        <p:nvSpPr>
          <p:cNvPr id="91" name="TextBox 90">
            <a:hlinkClick r:id="rId8" action="ppaction://hlinksldjump"/>
          </p:cNvPr>
          <p:cNvSpPr txBox="1"/>
          <p:nvPr/>
        </p:nvSpPr>
        <p:spPr>
          <a:xfrm>
            <a:off x="5000628" y="3857628"/>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结构制备和优化工艺</a:t>
            </a:r>
            <a:endParaRPr lang="zh-CN" altLang="en-US" dirty="0"/>
          </a:p>
        </p:txBody>
      </p:sp>
      <p:sp>
        <p:nvSpPr>
          <p:cNvPr id="92" name="TextBox 91">
            <a:hlinkClick r:id="rId9" action="ppaction://hlinksldjump"/>
          </p:cNvPr>
          <p:cNvSpPr txBox="1"/>
          <p:nvPr/>
        </p:nvSpPr>
        <p:spPr>
          <a:xfrm>
            <a:off x="5000628" y="4559866"/>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静力学和动力学性能</a:t>
            </a:r>
            <a:endParaRPr lang="zh-CN" altLang="en-US" dirty="0"/>
          </a:p>
        </p:txBody>
      </p:sp>
      <p:cxnSp>
        <p:nvCxnSpPr>
          <p:cNvPr id="103" name="肘形连接符 102"/>
          <p:cNvCxnSpPr>
            <a:stCxn id="59" idx="3"/>
            <a:endCxn id="61" idx="1"/>
          </p:cNvCxnSpPr>
          <p:nvPr/>
        </p:nvCxnSpPr>
        <p:spPr>
          <a:xfrm flipV="1">
            <a:off x="2714612" y="1537588"/>
            <a:ext cx="214314" cy="71099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59" idx="3"/>
            <a:endCxn id="62" idx="1"/>
          </p:cNvCxnSpPr>
          <p:nvPr/>
        </p:nvCxnSpPr>
        <p:spPr>
          <a:xfrm>
            <a:off x="2714612" y="2248579"/>
            <a:ext cx="214314" cy="8606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肘形连接符 112"/>
          <p:cNvCxnSpPr>
            <a:stCxn id="61" idx="3"/>
            <a:endCxn id="63" idx="1"/>
          </p:cNvCxnSpPr>
          <p:nvPr/>
        </p:nvCxnSpPr>
        <p:spPr>
          <a:xfrm flipV="1">
            <a:off x="4143372" y="1041898"/>
            <a:ext cx="500066" cy="49569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肘形连接符 114"/>
          <p:cNvCxnSpPr>
            <a:stCxn id="61" idx="3"/>
            <a:endCxn id="64" idx="1"/>
          </p:cNvCxnSpPr>
          <p:nvPr/>
        </p:nvCxnSpPr>
        <p:spPr>
          <a:xfrm>
            <a:off x="4143372" y="1537588"/>
            <a:ext cx="500066" cy="437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stCxn id="61" idx="3"/>
            <a:endCxn id="65" idx="1"/>
          </p:cNvCxnSpPr>
          <p:nvPr/>
        </p:nvCxnSpPr>
        <p:spPr>
          <a:xfrm>
            <a:off x="4143372" y="1537588"/>
            <a:ext cx="500066" cy="4923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62" idx="3"/>
            <a:endCxn id="66" idx="1"/>
          </p:cNvCxnSpPr>
          <p:nvPr/>
        </p:nvCxnSpPr>
        <p:spPr>
          <a:xfrm flipV="1">
            <a:off x="4071934" y="2756410"/>
            <a:ext cx="642942" cy="3528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肘形连接符 124"/>
          <p:cNvCxnSpPr>
            <a:stCxn id="62" idx="3"/>
            <a:endCxn id="67" idx="1"/>
          </p:cNvCxnSpPr>
          <p:nvPr/>
        </p:nvCxnSpPr>
        <p:spPr>
          <a:xfrm>
            <a:off x="4071934" y="3109224"/>
            <a:ext cx="642942" cy="2065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68" idx="3"/>
            <a:endCxn id="91" idx="1"/>
          </p:cNvCxnSpPr>
          <p:nvPr/>
        </p:nvCxnSpPr>
        <p:spPr>
          <a:xfrm flipV="1">
            <a:off x="4500562" y="4042294"/>
            <a:ext cx="500066" cy="4208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肘形连接符 128"/>
          <p:cNvCxnSpPr>
            <a:stCxn id="68" idx="3"/>
            <a:endCxn id="92" idx="1"/>
          </p:cNvCxnSpPr>
          <p:nvPr/>
        </p:nvCxnSpPr>
        <p:spPr>
          <a:xfrm>
            <a:off x="4500562" y="4463157"/>
            <a:ext cx="500066" cy="2813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69" idx="3"/>
            <a:endCxn id="89" idx="1"/>
          </p:cNvCxnSpPr>
          <p:nvPr/>
        </p:nvCxnSpPr>
        <p:spPr>
          <a:xfrm flipV="1">
            <a:off x="4643438" y="5613930"/>
            <a:ext cx="357190" cy="28137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69" idx="3"/>
            <a:endCxn id="90" idx="1"/>
          </p:cNvCxnSpPr>
          <p:nvPr/>
        </p:nvCxnSpPr>
        <p:spPr>
          <a:xfrm>
            <a:off x="4643438" y="5895306"/>
            <a:ext cx="357190" cy="34942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60" idx="3"/>
            <a:endCxn id="68" idx="1"/>
          </p:cNvCxnSpPr>
          <p:nvPr/>
        </p:nvCxnSpPr>
        <p:spPr>
          <a:xfrm flipV="1">
            <a:off x="2571736" y="4463157"/>
            <a:ext cx="357190" cy="71339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p:cNvCxnSpPr>
            <a:stCxn id="60" idx="3"/>
            <a:endCxn id="69" idx="1"/>
          </p:cNvCxnSpPr>
          <p:nvPr/>
        </p:nvCxnSpPr>
        <p:spPr>
          <a:xfrm>
            <a:off x="2571736" y="5176549"/>
            <a:ext cx="357190" cy="7187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肘形连接符 145"/>
          <p:cNvCxnSpPr>
            <a:stCxn id="58" idx="3"/>
            <a:endCxn id="59" idx="1"/>
          </p:cNvCxnSpPr>
          <p:nvPr/>
        </p:nvCxnSpPr>
        <p:spPr>
          <a:xfrm flipV="1">
            <a:off x="785786" y="2248579"/>
            <a:ext cx="357190" cy="129463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肘形连接符 149"/>
          <p:cNvCxnSpPr>
            <a:stCxn id="58" idx="3"/>
            <a:endCxn id="60" idx="1"/>
          </p:cNvCxnSpPr>
          <p:nvPr/>
        </p:nvCxnSpPr>
        <p:spPr>
          <a:xfrm>
            <a:off x="785786" y="3543216"/>
            <a:ext cx="357190" cy="163333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6215074" y="857232"/>
            <a:ext cx="370614" cy="369332"/>
          </a:xfrm>
          <a:prstGeom prst="rect">
            <a:avLst/>
          </a:prstGeom>
        </p:spPr>
        <p:txBody>
          <a:bodyPr wrap="non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57" name="矩形 156"/>
          <p:cNvSpPr/>
          <p:nvPr/>
        </p:nvSpPr>
        <p:spPr>
          <a:xfrm>
            <a:off x="6215074" y="1357298"/>
            <a:ext cx="370614" cy="369332"/>
          </a:xfrm>
          <a:prstGeom prst="rect">
            <a:avLst/>
          </a:prstGeom>
        </p:spPr>
        <p:txBody>
          <a:bodyPr wrap="non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58" name="矩形 157"/>
          <p:cNvSpPr/>
          <p:nvPr/>
        </p:nvSpPr>
        <p:spPr>
          <a:xfrm>
            <a:off x="6572264" y="18573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1" name="矩形 160"/>
          <p:cNvSpPr/>
          <p:nvPr/>
        </p:nvSpPr>
        <p:spPr>
          <a:xfrm>
            <a:off x="6715140" y="257174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3" name="矩形 162"/>
          <p:cNvSpPr/>
          <p:nvPr/>
        </p:nvSpPr>
        <p:spPr>
          <a:xfrm>
            <a:off x="7786710" y="3143248"/>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6" name="矩形 165"/>
          <p:cNvSpPr/>
          <p:nvPr/>
        </p:nvSpPr>
        <p:spPr>
          <a:xfrm>
            <a:off x="7215206" y="3857628"/>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8" name="矩形 167"/>
          <p:cNvSpPr/>
          <p:nvPr/>
        </p:nvSpPr>
        <p:spPr>
          <a:xfrm>
            <a:off x="7215206" y="4559866"/>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74" name="矩形 173"/>
          <p:cNvSpPr/>
          <p:nvPr/>
        </p:nvSpPr>
        <p:spPr>
          <a:xfrm>
            <a:off x="7143768" y="54292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75" name="矩形 174"/>
          <p:cNvSpPr/>
          <p:nvPr/>
        </p:nvSpPr>
        <p:spPr>
          <a:xfrm>
            <a:off x="7215206" y="60600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928794" y="1571612"/>
            <a:ext cx="5114926" cy="457200"/>
            <a:chOff x="1296" y="1224"/>
            <a:chExt cx="3222" cy="288"/>
          </a:xfrm>
        </p:grpSpPr>
        <p:sp>
          <p:nvSpPr>
            <p:cNvPr id="84"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3" name="Group 6"/>
            <p:cNvGrpSpPr>
              <a:grpSpLocks/>
            </p:cNvGrpSpPr>
            <p:nvPr/>
          </p:nvGrpSpPr>
          <p:grpSpPr bwMode="auto">
            <a:xfrm>
              <a:off x="1440" y="1224"/>
              <a:ext cx="3078" cy="288"/>
              <a:chOff x="1536" y="1470"/>
              <a:chExt cx="3078" cy="288"/>
            </a:xfrm>
          </p:grpSpPr>
          <p:sp>
            <p:nvSpPr>
              <p:cNvPr id="86"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7" name="AutoShape 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研究背景与意义</a:t>
                </a:r>
                <a:endParaRPr lang="zh-CN" altLang="en-US" dirty="0"/>
              </a:p>
            </p:txBody>
          </p:sp>
        </p:grpSp>
      </p:grpSp>
      <p:grpSp>
        <p:nvGrpSpPr>
          <p:cNvPr id="4" name="Group 9"/>
          <p:cNvGrpSpPr>
            <a:grpSpLocks/>
          </p:cNvGrpSpPr>
          <p:nvPr/>
        </p:nvGrpSpPr>
        <p:grpSpPr bwMode="auto">
          <a:xfrm>
            <a:off x="1928794" y="2614610"/>
            <a:ext cx="5114925" cy="457200"/>
            <a:chOff x="1296" y="1566"/>
            <a:chExt cx="3222" cy="288"/>
          </a:xfrm>
        </p:grpSpPr>
        <p:sp>
          <p:nvSpPr>
            <p:cNvPr id="89"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5" name="Group 11"/>
            <p:cNvGrpSpPr>
              <a:grpSpLocks/>
            </p:cNvGrpSpPr>
            <p:nvPr/>
          </p:nvGrpSpPr>
          <p:grpSpPr bwMode="auto">
            <a:xfrm>
              <a:off x="1440" y="1566"/>
              <a:ext cx="3078" cy="288"/>
              <a:chOff x="1536" y="1470"/>
              <a:chExt cx="3078" cy="288"/>
            </a:xfrm>
          </p:grpSpPr>
          <p:sp>
            <p:nvSpPr>
              <p:cNvPr id="91"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92" name="AutoShape 1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研究进展</a:t>
                </a:r>
                <a:endParaRPr lang="zh-CN" altLang="en-US" dirty="0"/>
              </a:p>
            </p:txBody>
          </p:sp>
        </p:grpSp>
      </p:grpSp>
      <p:grpSp>
        <p:nvGrpSpPr>
          <p:cNvPr id="6" name="Group 14"/>
          <p:cNvGrpSpPr>
            <a:grpSpLocks/>
          </p:cNvGrpSpPr>
          <p:nvPr/>
        </p:nvGrpSpPr>
        <p:grpSpPr bwMode="auto">
          <a:xfrm>
            <a:off x="1928794" y="3614742"/>
            <a:ext cx="5114925" cy="457200"/>
            <a:chOff x="1296" y="1908"/>
            <a:chExt cx="3222" cy="288"/>
          </a:xfrm>
        </p:grpSpPr>
        <p:sp>
          <p:nvSpPr>
            <p:cNvPr id="94" name="Oval 15"/>
            <p:cNvSpPr>
              <a:spLocks noChangeArrowheads="1"/>
            </p:cNvSpPr>
            <p:nvPr/>
          </p:nvSpPr>
          <p:spPr bwMode="gray">
            <a:xfrm>
              <a:off x="1296" y="197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glow rad="101600">
                <a:srgbClr val="FFFF00">
                  <a:alpha val="60000"/>
                </a:srgbClr>
              </a:glow>
              <a:outerShdw dist="107763" dir="2700000" algn="ctr" rotWithShape="0">
                <a:schemeClr val="bg2">
                  <a:alpha val="50000"/>
                </a:schemeClr>
              </a:outerShdw>
            </a:effectLst>
          </p:spPr>
          <p:txBody>
            <a:bodyPr wrap="none" anchor="ctr"/>
            <a:lstStyle/>
            <a:p>
              <a:pPr algn="ctr">
                <a:defRPr/>
              </a:pPr>
              <a:endParaRPr lang="zh-CN" altLang="en-US"/>
            </a:p>
          </p:txBody>
        </p:sp>
        <p:grpSp>
          <p:nvGrpSpPr>
            <p:cNvPr id="7" name="Group 16"/>
            <p:cNvGrpSpPr>
              <a:grpSpLocks/>
            </p:cNvGrpSpPr>
            <p:nvPr/>
          </p:nvGrpSpPr>
          <p:grpSpPr bwMode="auto">
            <a:xfrm>
              <a:off x="1440" y="1908"/>
              <a:ext cx="3078" cy="288"/>
              <a:chOff x="1536" y="1470"/>
              <a:chExt cx="3078" cy="288"/>
            </a:xfrm>
          </p:grpSpPr>
          <p:sp>
            <p:nvSpPr>
              <p:cNvPr id="96"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97" name="AutoShape 18"/>
              <p:cNvSpPr>
                <a:spLocks noChangeArrowheads="1"/>
              </p:cNvSpPr>
              <p:nvPr/>
            </p:nvSpPr>
            <p:spPr bwMode="gray">
              <a:xfrm>
                <a:off x="1686" y="1470"/>
                <a:ext cx="2928" cy="288"/>
              </a:xfrm>
              <a:prstGeom prst="roundRect">
                <a:avLst>
                  <a:gd name="adj" fmla="val 50000"/>
                </a:avLst>
              </a:prstGeom>
              <a:ln>
                <a:headEnd/>
                <a:tailEnd/>
              </a:ln>
              <a:effectLst>
                <a:glow rad="228600">
                  <a:schemeClr val="accent3">
                    <a:satMod val="175000"/>
                    <a:alpha val="40000"/>
                  </a:schemeClr>
                </a:glow>
                <a:outerShdw blurRad="50800" dist="38100" dir="5400000" rotWithShape="0">
                  <a:srgbClr val="000000">
                    <a:alpha val="35000"/>
                  </a:srgbClr>
                </a:outerShdw>
              </a:effectLst>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zh-CN" altLang="en-US" b="1" dirty="0" smtClean="0">
                    <a:solidFill>
                      <a:srgbClr val="FFFF00"/>
                    </a:solidFill>
                  </a:rPr>
                  <a:t>研究设想与初步成果</a:t>
                </a:r>
                <a:endParaRPr lang="zh-CN" altLang="en-US" b="1" dirty="0">
                  <a:solidFill>
                    <a:srgbClr val="FFFF00"/>
                  </a:solidFill>
                </a:endParaRPr>
              </a:p>
            </p:txBody>
          </p:sp>
        </p:grpSp>
      </p:grpSp>
      <p:grpSp>
        <p:nvGrpSpPr>
          <p:cNvPr id="8" name="Group 19"/>
          <p:cNvGrpSpPr>
            <a:grpSpLocks/>
          </p:cNvGrpSpPr>
          <p:nvPr/>
        </p:nvGrpSpPr>
        <p:grpSpPr bwMode="auto">
          <a:xfrm>
            <a:off x="1928794" y="4614874"/>
            <a:ext cx="5114925" cy="457200"/>
            <a:chOff x="1296" y="2256"/>
            <a:chExt cx="3222" cy="288"/>
          </a:xfrm>
        </p:grpSpPr>
        <p:sp>
          <p:nvSpPr>
            <p:cNvPr id="99" name="Oval 20"/>
            <p:cNvSpPr>
              <a:spLocks noChangeArrowheads="1"/>
            </p:cNvSpPr>
            <p:nvPr/>
          </p:nvSpPr>
          <p:spPr bwMode="gray">
            <a:xfrm>
              <a:off x="1296" y="2325"/>
              <a:ext cx="144"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9" name="Group 21"/>
            <p:cNvGrpSpPr>
              <a:grpSpLocks/>
            </p:cNvGrpSpPr>
            <p:nvPr/>
          </p:nvGrpSpPr>
          <p:grpSpPr bwMode="auto">
            <a:xfrm>
              <a:off x="1440" y="2256"/>
              <a:ext cx="3078" cy="288"/>
              <a:chOff x="1536" y="1470"/>
              <a:chExt cx="3078" cy="288"/>
            </a:xfrm>
          </p:grpSpPr>
          <p:sp>
            <p:nvSpPr>
              <p:cNvPr id="101"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02"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创新点及工作计划</a:t>
                </a:r>
                <a:endParaRPr lang="zh-CN" altLang="en-US" dirty="0"/>
              </a:p>
            </p:txBody>
          </p:sp>
        </p:grpSp>
      </p:grpSp>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content</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p:cBhvr override="childStyle">
                                        <p:cTn id="6" dur="100" fill="hold"/>
                                        <p:tgtEl>
                                          <p:spTgt spid="6"/>
                                        </p:tgtEl>
                                        <p:attrNameLst>
                                          <p:attrName>style.color</p:attrName>
                                        </p:attrNameLst>
                                      </p:cBhvr>
                                      <p:to>
                                        <a:schemeClr val="accent2"/>
                                      </p:to>
                                    </p:animClr>
                                    <p:animClr clrSpc="rgb">
                                      <p:cBhvr>
                                        <p:cTn id="7" dur="100" fill="hold"/>
                                        <p:tgtEl>
                                          <p:spTgt spid="6"/>
                                        </p:tgtEl>
                                        <p:attrNameLst>
                                          <p:attrName>fillcolor</p:attrName>
                                        </p:attrNameLst>
                                      </p:cBhvr>
                                      <p:to>
                                        <a:schemeClr val="accent2"/>
                                      </p:to>
                                    </p:animClr>
                                    <p:set>
                                      <p:cBhvr>
                                        <p:cTn id="8" dur="100" fill="hold"/>
                                        <p:tgtEl>
                                          <p:spTgt spid="6"/>
                                        </p:tgtEl>
                                        <p:attrNameLst>
                                          <p:attrName>fill.type</p:attrName>
                                        </p:attrNameLst>
                                      </p:cBhvr>
                                      <p:to>
                                        <p:strVal val="solid"/>
                                      </p:to>
                                    </p:set>
                                    <p:set>
                                      <p:cBhvr>
                                        <p:cTn id="9" dur="100" fill="hold"/>
                                        <p:tgtEl>
                                          <p:spTgt spid="6"/>
                                        </p:tgtEl>
                                        <p:attrNameLst>
                                          <p:attrName>fill.on</p:attrName>
                                        </p:attrNameLst>
                                      </p:cBhvr>
                                      <p:to>
                                        <p:strVal val="true"/>
                                      </p:to>
                                    </p:se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utoShape 8"/>
          <p:cNvSpPr>
            <a:spLocks noChangeArrowheads="1"/>
          </p:cNvSpPr>
          <p:nvPr/>
        </p:nvSpPr>
        <p:spPr bwMode="gray">
          <a:xfrm>
            <a:off x="5143504" y="5572140"/>
            <a:ext cx="3857652" cy="571504"/>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7" name="AutoShape 8"/>
          <p:cNvSpPr>
            <a:spLocks noChangeArrowheads="1"/>
          </p:cNvSpPr>
          <p:nvPr/>
        </p:nvSpPr>
        <p:spPr bwMode="gray">
          <a:xfrm>
            <a:off x="5072066" y="4429132"/>
            <a:ext cx="3857652" cy="100013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6" name="AutoShape 8"/>
          <p:cNvSpPr>
            <a:spLocks noChangeArrowheads="1"/>
          </p:cNvSpPr>
          <p:nvPr/>
        </p:nvSpPr>
        <p:spPr bwMode="gray">
          <a:xfrm>
            <a:off x="5072066" y="3714752"/>
            <a:ext cx="3857652" cy="571504"/>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5" name="AutoShape 8"/>
          <p:cNvSpPr>
            <a:spLocks noChangeArrowheads="1"/>
          </p:cNvSpPr>
          <p:nvPr/>
        </p:nvSpPr>
        <p:spPr bwMode="gray">
          <a:xfrm>
            <a:off x="5000628" y="1971668"/>
            <a:ext cx="3857652"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4" name="AutoShape 8"/>
          <p:cNvSpPr>
            <a:spLocks noChangeArrowheads="1"/>
          </p:cNvSpPr>
          <p:nvPr/>
        </p:nvSpPr>
        <p:spPr bwMode="gray">
          <a:xfrm>
            <a:off x="4929190" y="1400164"/>
            <a:ext cx="3857652"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3" name="AutoShape 8"/>
          <p:cNvSpPr>
            <a:spLocks noChangeArrowheads="1"/>
          </p:cNvSpPr>
          <p:nvPr/>
        </p:nvSpPr>
        <p:spPr bwMode="gray">
          <a:xfrm>
            <a:off x="4929190" y="785794"/>
            <a:ext cx="3857652"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357158" y="285728"/>
            <a:ext cx="385765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研究设想与初步成果</a:t>
            </a:r>
            <a:endParaRPr kumimoji="0" lang="zh-CN" altLang="en-US" sz="2000"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8" name="TextBox 57"/>
          <p:cNvSpPr txBox="1"/>
          <p:nvPr/>
        </p:nvSpPr>
        <p:spPr>
          <a:xfrm>
            <a:off x="214282" y="2871613"/>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进</a:t>
            </a:r>
            <a:endParaRPr lang="en-US" altLang="zh-CN" dirty="0" smtClean="0"/>
          </a:p>
          <a:p>
            <a:pPr algn="ctr"/>
            <a:r>
              <a:rPr lang="zh-CN" altLang="en-US" dirty="0" smtClean="0"/>
              <a:t>展</a:t>
            </a:r>
            <a:endParaRPr lang="en-US" altLang="zh-CN" dirty="0" smtClean="0"/>
          </a:p>
        </p:txBody>
      </p:sp>
      <p:sp>
        <p:nvSpPr>
          <p:cNvPr id="59" name="TextBox 58"/>
          <p:cNvSpPr txBox="1"/>
          <p:nvPr/>
        </p:nvSpPr>
        <p:spPr>
          <a:xfrm>
            <a:off x="1142976" y="1853975"/>
            <a:ext cx="1571636"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复合材料层合板损伤检测</a:t>
            </a:r>
            <a:endParaRPr lang="zh-CN" altLang="en-US" dirty="0"/>
          </a:p>
        </p:txBody>
      </p:sp>
      <p:sp>
        <p:nvSpPr>
          <p:cNvPr id="60" name="TextBox 59"/>
          <p:cNvSpPr txBox="1"/>
          <p:nvPr/>
        </p:nvSpPr>
        <p:spPr>
          <a:xfrm>
            <a:off x="1142976" y="4643446"/>
            <a:ext cx="142876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复合材料三维点阵结构损伤检测</a:t>
            </a:r>
            <a:endParaRPr lang="en-US" altLang="zh-CN" dirty="0" smtClean="0"/>
          </a:p>
        </p:txBody>
      </p:sp>
      <p:sp>
        <p:nvSpPr>
          <p:cNvPr id="61" name="TextBox 60"/>
          <p:cNvSpPr txBox="1"/>
          <p:nvPr/>
        </p:nvSpPr>
        <p:spPr>
          <a:xfrm>
            <a:off x="2928926" y="1142984"/>
            <a:ext cx="121444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基于导波损伤检测</a:t>
            </a:r>
            <a:endParaRPr lang="zh-CN" altLang="en-US" dirty="0"/>
          </a:p>
        </p:txBody>
      </p:sp>
      <p:sp>
        <p:nvSpPr>
          <p:cNvPr id="62" name="TextBox 61"/>
          <p:cNvSpPr txBox="1"/>
          <p:nvPr/>
        </p:nvSpPr>
        <p:spPr>
          <a:xfrm>
            <a:off x="2928926" y="2714620"/>
            <a:ext cx="11430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基于振动损伤检测</a:t>
            </a:r>
            <a:endParaRPr lang="zh-CN" altLang="en-US" dirty="0"/>
          </a:p>
        </p:txBody>
      </p:sp>
      <p:sp>
        <p:nvSpPr>
          <p:cNvPr id="68" name="TextBox 67"/>
          <p:cNvSpPr txBox="1"/>
          <p:nvPr/>
        </p:nvSpPr>
        <p:spPr>
          <a:xfrm>
            <a:off x="2928926" y="4068553"/>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a:t>
            </a:r>
            <a:endParaRPr lang="en-US" altLang="zh-CN" dirty="0" smtClean="0"/>
          </a:p>
          <a:p>
            <a:pPr algn="ctr"/>
            <a:r>
              <a:rPr lang="zh-CN" altLang="en-US" dirty="0" smtClean="0"/>
              <a:t>构研究进展</a:t>
            </a:r>
            <a:endParaRPr lang="zh-CN" altLang="en-US" dirty="0"/>
          </a:p>
        </p:txBody>
      </p:sp>
      <p:sp>
        <p:nvSpPr>
          <p:cNvPr id="69" name="TextBox 68"/>
          <p:cNvSpPr txBox="1"/>
          <p:nvPr/>
        </p:nvSpPr>
        <p:spPr>
          <a:xfrm>
            <a:off x="2928926" y="5500702"/>
            <a:ext cx="171451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三维点阵结构损伤检测方法</a:t>
            </a:r>
            <a:endParaRPr lang="en-US" altLang="zh-CN" dirty="0" smtClean="0"/>
          </a:p>
        </p:txBody>
      </p:sp>
      <p:cxnSp>
        <p:nvCxnSpPr>
          <p:cNvPr id="103" name="肘形连接符 102"/>
          <p:cNvCxnSpPr>
            <a:stCxn id="59" idx="3"/>
            <a:endCxn id="61" idx="1"/>
          </p:cNvCxnSpPr>
          <p:nvPr/>
        </p:nvCxnSpPr>
        <p:spPr>
          <a:xfrm flipV="1">
            <a:off x="2714612" y="1466150"/>
            <a:ext cx="214314" cy="71099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59" idx="3"/>
            <a:endCxn id="62" idx="1"/>
          </p:cNvCxnSpPr>
          <p:nvPr/>
        </p:nvCxnSpPr>
        <p:spPr>
          <a:xfrm>
            <a:off x="2714612" y="2177141"/>
            <a:ext cx="214314" cy="8606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60" idx="3"/>
            <a:endCxn id="68" idx="1"/>
          </p:cNvCxnSpPr>
          <p:nvPr/>
        </p:nvCxnSpPr>
        <p:spPr>
          <a:xfrm flipV="1">
            <a:off x="2571736" y="4391719"/>
            <a:ext cx="357190" cy="71339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p:cNvCxnSpPr>
            <a:stCxn id="60" idx="3"/>
            <a:endCxn id="69" idx="1"/>
          </p:cNvCxnSpPr>
          <p:nvPr/>
        </p:nvCxnSpPr>
        <p:spPr>
          <a:xfrm>
            <a:off x="2571736" y="5105111"/>
            <a:ext cx="357190" cy="7187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肘形连接符 145"/>
          <p:cNvCxnSpPr>
            <a:stCxn id="58" idx="3"/>
            <a:endCxn id="59" idx="1"/>
          </p:cNvCxnSpPr>
          <p:nvPr/>
        </p:nvCxnSpPr>
        <p:spPr>
          <a:xfrm flipV="1">
            <a:off x="785786" y="2177141"/>
            <a:ext cx="357190" cy="129463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肘形连接符 149"/>
          <p:cNvCxnSpPr>
            <a:stCxn id="58" idx="3"/>
            <a:endCxn id="60" idx="1"/>
          </p:cNvCxnSpPr>
          <p:nvPr/>
        </p:nvCxnSpPr>
        <p:spPr>
          <a:xfrm>
            <a:off x="785786" y="3471778"/>
            <a:ext cx="357190" cy="163333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286380" y="785794"/>
            <a:ext cx="3357586" cy="584775"/>
          </a:xfrm>
          <a:prstGeom prst="rect">
            <a:avLst/>
          </a:prstGeom>
          <a:noFill/>
        </p:spPr>
        <p:txBody>
          <a:bodyPr wrap="square" rtlCol="0">
            <a:spAutoFit/>
          </a:bodyPr>
          <a:lstStyle/>
          <a:p>
            <a:pPr marL="342900" indent="-342900">
              <a:buFont typeface="+mj-lt"/>
              <a:buAutoNum type="arabicPeriod"/>
            </a:pPr>
            <a:r>
              <a:rPr lang="zh-CN" altLang="en-US" sz="1600" b="1" dirty="0" smtClean="0">
                <a:latin typeface="宋体" pitchFamily="2" charset="-122"/>
                <a:ea typeface="宋体" pitchFamily="2" charset="-122"/>
              </a:rPr>
              <a:t>任意铺层复合材料层合板波速面方程；</a:t>
            </a:r>
            <a:endParaRPr lang="en-US" altLang="zh-CN" sz="1600" b="1" dirty="0" smtClean="0">
              <a:latin typeface="宋体" pitchFamily="2" charset="-122"/>
              <a:ea typeface="宋体" pitchFamily="2" charset="-122"/>
            </a:endParaRPr>
          </a:p>
        </p:txBody>
      </p:sp>
      <p:sp>
        <p:nvSpPr>
          <p:cNvPr id="48" name="矩形 47"/>
          <p:cNvSpPr/>
          <p:nvPr/>
        </p:nvSpPr>
        <p:spPr>
          <a:xfrm>
            <a:off x="5286380" y="1428736"/>
            <a:ext cx="3423950" cy="338554"/>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2. </a:t>
            </a:r>
            <a:r>
              <a:rPr lang="zh-CN" altLang="en-US" sz="1600" b="1" dirty="0" smtClean="0">
                <a:latin typeface="宋体" pitchFamily="2" charset="-122"/>
                <a:ea typeface="宋体" pitchFamily="2" charset="-122"/>
              </a:rPr>
              <a:t>复合材料层合板中损伤快速定位；</a:t>
            </a:r>
            <a:endParaRPr lang="zh-CN" altLang="en-US" sz="1600" b="1" dirty="0">
              <a:latin typeface="宋体" pitchFamily="2" charset="-122"/>
              <a:ea typeface="宋体" pitchFamily="2" charset="-122"/>
            </a:endParaRPr>
          </a:p>
        </p:txBody>
      </p:sp>
      <p:sp>
        <p:nvSpPr>
          <p:cNvPr id="49" name="矩形 48"/>
          <p:cNvSpPr/>
          <p:nvPr/>
        </p:nvSpPr>
        <p:spPr>
          <a:xfrm>
            <a:off x="5286380" y="1928802"/>
            <a:ext cx="3423950" cy="584775"/>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3. </a:t>
            </a:r>
            <a:r>
              <a:rPr lang="zh-CN" altLang="en-US" sz="1600" b="1" dirty="0" smtClean="0">
                <a:latin typeface="宋体" pitchFamily="2" charset="-122"/>
                <a:ea typeface="宋体" pitchFamily="2" charset="-122"/>
              </a:rPr>
              <a:t>基于相控阵的复合材料层合板中损伤成像技术；</a:t>
            </a:r>
            <a:endParaRPr lang="zh-CN" altLang="en-US" sz="1600" b="1" dirty="0">
              <a:latin typeface="宋体" pitchFamily="2" charset="-122"/>
              <a:ea typeface="宋体" pitchFamily="2" charset="-122"/>
            </a:endParaRPr>
          </a:p>
        </p:txBody>
      </p:sp>
      <p:sp>
        <p:nvSpPr>
          <p:cNvPr id="93" name="矩形 92"/>
          <p:cNvSpPr/>
          <p:nvPr/>
        </p:nvSpPr>
        <p:spPr>
          <a:xfrm>
            <a:off x="5357818" y="3714752"/>
            <a:ext cx="3423950" cy="584775"/>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4. </a:t>
            </a:r>
            <a:r>
              <a:rPr lang="zh-CN" altLang="en-US" sz="1600" b="1" dirty="0" smtClean="0">
                <a:latin typeface="宋体" pitchFamily="2" charset="-122"/>
                <a:ea typeface="宋体" pitchFamily="2" charset="-122"/>
              </a:rPr>
              <a:t>研究复合材料点阵结构的波动特性和振动特性；</a:t>
            </a:r>
            <a:endParaRPr lang="zh-CN" altLang="en-US" sz="1600" b="1" dirty="0">
              <a:latin typeface="宋体" pitchFamily="2" charset="-122"/>
              <a:ea typeface="宋体" pitchFamily="2" charset="-122"/>
            </a:endParaRPr>
          </a:p>
        </p:txBody>
      </p:sp>
      <p:sp>
        <p:nvSpPr>
          <p:cNvPr id="94" name="矩形 93"/>
          <p:cNvSpPr/>
          <p:nvPr/>
        </p:nvSpPr>
        <p:spPr>
          <a:xfrm>
            <a:off x="5357818" y="4429132"/>
            <a:ext cx="3423950" cy="1077218"/>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5. </a:t>
            </a:r>
            <a:r>
              <a:rPr lang="zh-CN" altLang="en-US" sz="1600" b="1" dirty="0" smtClean="0">
                <a:latin typeface="宋体" pitchFamily="2" charset="-122"/>
                <a:ea typeface="宋体" pitchFamily="2" charset="-122"/>
              </a:rPr>
              <a:t>研究损伤对复合材料点阵结构振动性能的影响，实现基于振动的复合材料点阵结构的损伤检测和定位</a:t>
            </a:r>
            <a:endParaRPr lang="en-US" altLang="zh-CN" sz="1600" b="1" dirty="0" smtClean="0">
              <a:latin typeface="宋体" pitchFamily="2" charset="-122"/>
              <a:ea typeface="宋体" pitchFamily="2" charset="-122"/>
            </a:endParaRPr>
          </a:p>
        </p:txBody>
      </p:sp>
      <p:sp>
        <p:nvSpPr>
          <p:cNvPr id="95" name="矩形 94"/>
          <p:cNvSpPr/>
          <p:nvPr/>
        </p:nvSpPr>
        <p:spPr>
          <a:xfrm>
            <a:off x="5286380" y="5572140"/>
            <a:ext cx="3423950" cy="584775"/>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6. </a:t>
            </a:r>
            <a:r>
              <a:rPr lang="zh-CN" altLang="en-US" sz="1600" b="1" dirty="0" smtClean="0">
                <a:latin typeface="宋体" pitchFamily="2" charset="-122"/>
                <a:ea typeface="宋体" pitchFamily="2" charset="-122"/>
              </a:rPr>
              <a:t>改进和发展对复合材料点阵结构更适用的损伤识别算法</a:t>
            </a:r>
            <a:endParaRPr lang="zh-CN" altLang="en-US" sz="1600" b="1" dirty="0">
              <a:latin typeface="宋体" pitchFamily="2" charset="-122"/>
              <a:ea typeface="宋体" pitchFamily="2" charset="-122"/>
            </a:endParaRPr>
          </a:p>
        </p:txBody>
      </p:sp>
      <p:cxnSp>
        <p:nvCxnSpPr>
          <p:cNvPr id="197" name="直接箭头连接符 196"/>
          <p:cNvCxnSpPr/>
          <p:nvPr/>
        </p:nvCxnSpPr>
        <p:spPr>
          <a:xfrm>
            <a:off x="4214810" y="1428736"/>
            <a:ext cx="571504" cy="1588"/>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99" name="直接箭头连接符 198"/>
          <p:cNvCxnSpPr/>
          <p:nvPr/>
        </p:nvCxnSpPr>
        <p:spPr>
          <a:xfrm rot="16200000" flipH="1">
            <a:off x="3857620" y="2285992"/>
            <a:ext cx="1428760" cy="71438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01" name="直接箭头连接符 200"/>
          <p:cNvCxnSpPr/>
          <p:nvPr/>
        </p:nvCxnSpPr>
        <p:spPr>
          <a:xfrm rot="16200000" flipH="1">
            <a:off x="4036215" y="3178967"/>
            <a:ext cx="1000132" cy="785818"/>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03" name="直接箭头连接符 202"/>
          <p:cNvCxnSpPr/>
          <p:nvPr/>
        </p:nvCxnSpPr>
        <p:spPr>
          <a:xfrm rot="5400000" flipH="1" flipV="1">
            <a:off x="4357686" y="5072074"/>
            <a:ext cx="1000132" cy="28575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strips(upRight)">
                                      <p:cBhvr>
                                        <p:cTn id="7" dur="500"/>
                                        <p:tgtEl>
                                          <p:spTgt spid="197"/>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strips(upRight)">
                                      <p:cBhvr>
                                        <p:cTn id="10" dur="500"/>
                                        <p:tgtEl>
                                          <p:spTgt spid="183"/>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strips(upRight)">
                                      <p:cBhvr>
                                        <p:cTn id="13" dur="500"/>
                                        <p:tgtEl>
                                          <p:spTgt spid="184"/>
                                        </p:tgtEl>
                                      </p:cBhvr>
                                    </p:animEffect>
                                  </p:childTnLst>
                                </p:cTn>
                              </p:par>
                              <p:par>
                                <p:cTn id="14" presetID="18" presetClass="entr" presetSubtype="3"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strips(upRight)">
                                      <p:cBhvr>
                                        <p:cTn id="16" dur="500"/>
                                        <p:tgtEl>
                                          <p:spTgt spid="47"/>
                                        </p:tgtEl>
                                      </p:cBhvr>
                                    </p:animEffect>
                                  </p:childTnLst>
                                </p:cTn>
                              </p:par>
                              <p:par>
                                <p:cTn id="17" presetID="18" presetClass="entr" presetSubtype="3"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upRight)">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185"/>
                                        </p:tgtEl>
                                        <p:attrNameLst>
                                          <p:attrName>style.visibility</p:attrName>
                                        </p:attrNameLst>
                                      </p:cBhvr>
                                      <p:to>
                                        <p:strVal val="visible"/>
                                      </p:to>
                                    </p:set>
                                    <p:animEffect transition="in" filter="strips(downRight)">
                                      <p:cBhvr>
                                        <p:cTn id="24" dur="500"/>
                                        <p:tgtEl>
                                          <p:spTgt spid="185"/>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strips(downRight)">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strips(downRight)">
                                      <p:cBhvr>
                                        <p:cTn id="32" dur="500"/>
                                        <p:tgtEl>
                                          <p:spTgt spid="199"/>
                                        </p:tgtEl>
                                      </p:cBhvr>
                                    </p:animEffect>
                                  </p:childTnLst>
                                </p:cTn>
                              </p:par>
                              <p:par>
                                <p:cTn id="33" presetID="18" presetClass="entr" presetSubtype="6" fill="hold" nodeType="withEffect">
                                  <p:stCondLst>
                                    <p:cond delay="0"/>
                                  </p:stCondLst>
                                  <p:childTnLst>
                                    <p:set>
                                      <p:cBhvr>
                                        <p:cTn id="34" dur="1" fill="hold">
                                          <p:stCondLst>
                                            <p:cond delay="0"/>
                                          </p:stCondLst>
                                        </p:cTn>
                                        <p:tgtEl>
                                          <p:spTgt spid="201"/>
                                        </p:tgtEl>
                                        <p:attrNameLst>
                                          <p:attrName>style.visibility</p:attrName>
                                        </p:attrNameLst>
                                      </p:cBhvr>
                                      <p:to>
                                        <p:strVal val="visible"/>
                                      </p:to>
                                    </p:set>
                                    <p:animEffect transition="in" filter="strips(downRight)">
                                      <p:cBhvr>
                                        <p:cTn id="35" dur="500"/>
                                        <p:tgtEl>
                                          <p:spTgt spid="201"/>
                                        </p:tgtEl>
                                      </p:cBhvr>
                                    </p:animEffect>
                                  </p:childTnLst>
                                </p:cTn>
                              </p:par>
                              <p:par>
                                <p:cTn id="36" presetID="18" presetClass="entr" presetSubtype="3" fill="hold"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strips(upRight)">
                                      <p:cBhvr>
                                        <p:cTn id="38" dur="500"/>
                                        <p:tgtEl>
                                          <p:spTgt spid="203"/>
                                        </p:tgtEl>
                                      </p:cBhvr>
                                    </p:animEffect>
                                  </p:childTnLst>
                                </p:cTn>
                              </p:par>
                              <p:par>
                                <p:cTn id="39" presetID="18" presetClass="entr" presetSubtype="6"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strips(downRight)">
                                      <p:cBhvr>
                                        <p:cTn id="41" dur="500"/>
                                        <p:tgtEl>
                                          <p:spTgt spid="93"/>
                                        </p:tgtEl>
                                      </p:cBhvr>
                                    </p:animEffect>
                                  </p:childTnLst>
                                </p:cTn>
                              </p:par>
                              <p:par>
                                <p:cTn id="42" presetID="18" presetClass="entr" presetSubtype="6" fill="hold" grpId="0"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strips(downRight)">
                                      <p:cBhvr>
                                        <p:cTn id="44" dur="500"/>
                                        <p:tgtEl>
                                          <p:spTgt spid="18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187"/>
                                        </p:tgtEl>
                                        <p:attrNameLst>
                                          <p:attrName>style.visibility</p:attrName>
                                        </p:attrNameLst>
                                      </p:cBhvr>
                                      <p:to>
                                        <p:strVal val="visible"/>
                                      </p:to>
                                    </p:set>
                                    <p:animEffect transition="in" filter="strips(downRight)">
                                      <p:cBhvr>
                                        <p:cTn id="49" dur="500"/>
                                        <p:tgtEl>
                                          <p:spTgt spid="187"/>
                                        </p:tgtEl>
                                      </p:cBhvr>
                                    </p:animEffect>
                                  </p:childTnLst>
                                </p:cTn>
                              </p:par>
                              <p:par>
                                <p:cTn id="50" presetID="18" presetClass="entr" presetSubtype="6" fill="hold" grpId="0"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strips(downRight)">
                                      <p:cBhvr>
                                        <p:cTn id="52" dur="500"/>
                                        <p:tgtEl>
                                          <p:spTgt spid="9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88"/>
                                        </p:tgtEl>
                                        <p:attrNameLst>
                                          <p:attrName>style.visibility</p:attrName>
                                        </p:attrNameLst>
                                      </p:cBhvr>
                                      <p:to>
                                        <p:strVal val="visible"/>
                                      </p:to>
                                    </p:set>
                                    <p:animEffect transition="in" filter="strips(downRight)">
                                      <p:cBhvr>
                                        <p:cTn id="57" dur="500"/>
                                        <p:tgtEl>
                                          <p:spTgt spid="188"/>
                                        </p:tgtEl>
                                      </p:cBhvr>
                                    </p:animEffect>
                                  </p:childTnLst>
                                </p:cTn>
                              </p:par>
                              <p:par>
                                <p:cTn id="58" presetID="18" presetClass="entr" presetSubtype="6" fill="hold" grpId="0" nodeType="with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strips(downRight)">
                                      <p:cBhvr>
                                        <p:cTn id="6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P spid="186" grpId="0" animBg="1"/>
      <p:bldP spid="185" grpId="0" animBg="1"/>
      <p:bldP spid="184" grpId="0" animBg="1"/>
      <p:bldP spid="183" grpId="0" animBg="1"/>
      <p:bldP spid="47" grpId="0"/>
      <p:bldP spid="48" grpId="0"/>
      <p:bldP spid="49" grpId="0"/>
      <p:bldP spid="93" grpId="0"/>
      <p:bldP spid="94"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1</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500034" y="928670"/>
            <a:ext cx="4071966" cy="338554"/>
          </a:xfrm>
          <a:prstGeom prst="rect">
            <a:avLst/>
          </a:prstGeom>
          <a:noFill/>
        </p:spPr>
        <p:txBody>
          <a:bodyPr wrap="square" rtlCol="0">
            <a:spAutoFit/>
          </a:bodyPr>
          <a:lstStyle/>
          <a:p>
            <a:r>
              <a:rPr lang="en-US" altLang="zh-CN" sz="1600" b="1" dirty="0" smtClean="0">
                <a:latin typeface="宋体" pitchFamily="2" charset="-122"/>
                <a:ea typeface="宋体" pitchFamily="2" charset="-122"/>
              </a:rPr>
              <a:t>1. </a:t>
            </a:r>
            <a:r>
              <a:rPr lang="zh-CN" altLang="en-US" sz="1600" b="1" dirty="0" smtClean="0">
                <a:latin typeface="宋体" pitchFamily="2" charset="-122"/>
                <a:ea typeface="宋体" pitchFamily="2" charset="-122"/>
              </a:rPr>
              <a:t>任意铺层复合材料层合板的波速面方程：</a:t>
            </a:r>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图片 0" descr="三种铺层整理.tif"/>
          <p:cNvPicPr>
            <a:picLocks noChangeAspect="1" noChangeArrowheads="1"/>
          </p:cNvPicPr>
          <p:nvPr/>
        </p:nvPicPr>
        <p:blipFill>
          <a:blip r:embed="rId3"/>
          <a:srcRect t="18591" b="7581"/>
          <a:stretch>
            <a:fillRect/>
          </a:stretch>
        </p:blipFill>
        <p:spPr bwMode="auto">
          <a:xfrm>
            <a:off x="1643042" y="1500174"/>
            <a:ext cx="6367065" cy="4700595"/>
          </a:xfrm>
          <a:prstGeom prst="rect">
            <a:avLst/>
          </a:prstGeom>
          <a:noFill/>
        </p:spPr>
      </p:pic>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11" name="TextBox 10"/>
          <p:cNvSpPr txBox="1"/>
          <p:nvPr/>
        </p:nvSpPr>
        <p:spPr>
          <a:xfrm>
            <a:off x="6072198"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[0/90/45/-45]</a:t>
            </a:r>
            <a:r>
              <a:rPr lang="en-US" altLang="zh-CN" sz="800" dirty="0" smtClean="0">
                <a:solidFill>
                  <a:schemeClr val="bg1"/>
                </a:solidFill>
                <a:latin typeface="宋体" pitchFamily="2" charset="-122"/>
                <a:ea typeface="宋体" pitchFamily="2" charset="-122"/>
              </a:rPr>
              <a:t>s</a:t>
            </a:r>
            <a:endParaRPr lang="zh-CN" altLang="en-US" sz="800" dirty="0">
              <a:solidFill>
                <a:schemeClr val="bg1"/>
              </a:solidFill>
              <a:latin typeface="宋体" pitchFamily="2" charset="-122"/>
              <a:ea typeface="宋体" pitchFamily="2" charset="-122"/>
            </a:endParaRPr>
          </a:p>
        </p:txBody>
      </p:sp>
      <p:sp>
        <p:nvSpPr>
          <p:cNvPr id="61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8" name="Object 4"/>
          <p:cNvGraphicFramePr>
            <a:graphicFrameLocks noChangeAspect="1"/>
          </p:cNvGraphicFramePr>
          <p:nvPr/>
        </p:nvGraphicFramePr>
        <p:xfrm>
          <a:off x="4572000" y="928670"/>
          <a:ext cx="1369228" cy="357190"/>
        </p:xfrm>
        <a:graphic>
          <a:graphicData uri="http://schemas.openxmlformats.org/presentationml/2006/ole">
            <p:oleObj spid="_x0000_s6148" name="Equation" r:id="rId4" imgW="876300" imgH="228600" progId="Equation.DSMT4">
              <p:embed/>
            </p:oleObj>
          </a:graphicData>
        </a:graphic>
      </p:graphicFrame>
      <p:sp>
        <p:nvSpPr>
          <p:cNvPr id="12" name="矩形 11"/>
          <p:cNvSpPr/>
          <p:nvPr/>
        </p:nvSpPr>
        <p:spPr>
          <a:xfrm>
            <a:off x="3857620" y="6284261"/>
            <a:ext cx="5357834" cy="430887"/>
          </a:xfrm>
          <a:prstGeom prst="rect">
            <a:avLst/>
          </a:prstGeom>
        </p:spPr>
        <p:txBody>
          <a:bodyPr wrap="square">
            <a:spAutoFit/>
          </a:bodyPr>
          <a:lstStyle/>
          <a:p>
            <a:r>
              <a:rPr lang="en-US" altLang="zh-CN" sz="1100" u="sng" dirty="0" smtClean="0">
                <a:latin typeface="Times New Roman" pitchFamily="18" charset="0"/>
                <a:cs typeface="Times New Roman" pitchFamily="18" charset="0"/>
              </a:rPr>
              <a:t>Bing Li</a:t>
            </a:r>
            <a:r>
              <a:rPr lang="zh-CN" altLang="en-US" sz="1100" u="sng" dirty="0" smtClean="0">
                <a:latin typeface="Times New Roman" pitchFamily="18" charset="0"/>
                <a:cs typeface="Times New Roman" pitchFamily="18" charset="0"/>
              </a:rPr>
              <a:t>，</a:t>
            </a:r>
            <a:r>
              <a:rPr lang="en-US" altLang="zh-CN" sz="1100" u="sng" dirty="0" smtClean="0">
                <a:latin typeface="Times New Roman" pitchFamily="18" charset="0"/>
                <a:cs typeface="Times New Roman" pitchFamily="18" charset="0"/>
              </a:rPr>
              <a:t>Rapid localization of damage using circular sensor array in composite laminates with arbitrary layup</a:t>
            </a:r>
            <a:r>
              <a:rPr lang="zh-CN" altLang="en-US" sz="1100" u="sng" dirty="0" smtClean="0">
                <a:latin typeface="Times New Roman" pitchFamily="18" charset="0"/>
                <a:cs typeface="Times New Roman" pitchFamily="18" charset="0"/>
              </a:rPr>
              <a:t>，</a:t>
            </a:r>
            <a:r>
              <a:rPr lang="en-US" altLang="zh-CN" sz="1100" u="sng" dirty="0" smtClean="0">
                <a:latin typeface="Times New Roman" pitchFamily="18" charset="0"/>
                <a:cs typeface="Times New Roman" pitchFamily="18" charset="0"/>
              </a:rPr>
              <a:t>to be submitted</a:t>
            </a:r>
            <a:r>
              <a:rPr lang="zh-CN" altLang="en-US" sz="1100" u="sng" dirty="0" smtClean="0">
                <a:latin typeface="Times New Roman" pitchFamily="18" charset="0"/>
                <a:cs typeface="Times New Roman" pitchFamily="18" charset="0"/>
              </a:rPr>
              <a:t>；</a:t>
            </a:r>
            <a:endParaRPr lang="zh-CN" altLang="en-US" sz="11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2</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500034" y="928670"/>
            <a:ext cx="4071966" cy="338554"/>
          </a:xfrm>
          <a:prstGeom prst="rect">
            <a:avLst/>
          </a:prstGeom>
          <a:noFill/>
        </p:spPr>
        <p:txBody>
          <a:bodyPr wrap="square" rtlCol="0">
            <a:spAutoFit/>
          </a:bodyPr>
          <a:lstStyle/>
          <a:p>
            <a:r>
              <a:rPr lang="en-US" altLang="zh-CN" sz="1600" b="1" dirty="0" smtClean="0">
                <a:latin typeface="宋体" pitchFamily="2" charset="-122"/>
                <a:ea typeface="宋体" pitchFamily="2" charset="-122"/>
              </a:rPr>
              <a:t>2. </a:t>
            </a:r>
            <a:r>
              <a:rPr lang="zh-CN" altLang="en-US" sz="1600" b="1" dirty="0" smtClean="0">
                <a:latin typeface="宋体" pitchFamily="2" charset="-122"/>
                <a:ea typeface="宋体" pitchFamily="2" charset="-122"/>
              </a:rPr>
              <a:t>复合材料层合板中损伤快速定位</a:t>
            </a:r>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11" name="TextBox 10"/>
          <p:cNvSpPr txBox="1"/>
          <p:nvPr/>
        </p:nvSpPr>
        <p:spPr>
          <a:xfrm>
            <a:off x="6072198"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[0/90/45/-45]</a:t>
            </a:r>
            <a:r>
              <a:rPr lang="en-US" altLang="zh-CN" sz="800" dirty="0" smtClean="0">
                <a:solidFill>
                  <a:schemeClr val="bg1"/>
                </a:solidFill>
                <a:latin typeface="宋体" pitchFamily="2" charset="-122"/>
                <a:ea typeface="宋体" pitchFamily="2" charset="-122"/>
              </a:rPr>
              <a:t>s</a:t>
            </a:r>
            <a:endParaRPr lang="zh-CN" altLang="en-US" sz="800" dirty="0">
              <a:solidFill>
                <a:schemeClr val="bg1"/>
              </a:solidFill>
              <a:latin typeface="宋体" pitchFamily="2" charset="-122"/>
              <a:ea typeface="宋体" pitchFamily="2" charset="-122"/>
            </a:endParaRPr>
          </a:p>
        </p:txBody>
      </p:sp>
      <p:pic>
        <p:nvPicPr>
          <p:cNvPr id="12" name="图片 11" descr="PZT布置图.bmp"/>
          <p:cNvPicPr/>
          <p:nvPr/>
        </p:nvPicPr>
        <p:blipFill>
          <a:blip r:embed="rId3"/>
          <a:stretch>
            <a:fillRect/>
          </a:stretch>
        </p:blipFill>
        <p:spPr>
          <a:xfrm>
            <a:off x="1500166" y="1285860"/>
            <a:ext cx="2594719" cy="2160000"/>
          </a:xfrm>
          <a:prstGeom prst="rect">
            <a:avLst/>
          </a:prstGeom>
        </p:spPr>
      </p:pic>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5" name="Object 1"/>
          <p:cNvGraphicFramePr>
            <a:graphicFrameLocks noChangeAspect="1"/>
          </p:cNvGraphicFramePr>
          <p:nvPr/>
        </p:nvGraphicFramePr>
        <p:xfrm>
          <a:off x="5500694" y="1571612"/>
          <a:ext cx="1666885" cy="625082"/>
        </p:xfrm>
        <a:graphic>
          <a:graphicData uri="http://schemas.openxmlformats.org/presentationml/2006/ole">
            <p:oleObj spid="_x0000_s36865" name="Equation" r:id="rId4" imgW="1143000" imgH="431800" progId="Equation.DSMT4">
              <p:embed/>
            </p:oleObj>
          </a:graphicData>
        </a:graphic>
      </p:graphicFrame>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7" name="Object 3"/>
          <p:cNvGraphicFramePr>
            <a:graphicFrameLocks noChangeAspect="1"/>
          </p:cNvGraphicFramePr>
          <p:nvPr/>
        </p:nvGraphicFramePr>
        <p:xfrm>
          <a:off x="5572132" y="2714620"/>
          <a:ext cx="1428760" cy="372720"/>
        </p:xfrm>
        <a:graphic>
          <a:graphicData uri="http://schemas.openxmlformats.org/presentationml/2006/ole">
            <p:oleObj spid="_x0000_s36867" name="Equation" r:id="rId5" imgW="876300" imgH="228600" progId="Equation.DSMT4">
              <p:embed/>
            </p:oleObj>
          </a:graphicData>
        </a:graphic>
      </p:graphicFrame>
      <p:sp>
        <p:nvSpPr>
          <p:cNvPr id="36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2" name="直接箭头连接符 21"/>
          <p:cNvCxnSpPr/>
          <p:nvPr/>
        </p:nvCxnSpPr>
        <p:spPr>
          <a:xfrm rot="10800000" flipV="1">
            <a:off x="4429124" y="1857364"/>
            <a:ext cx="1000132"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4429124" y="2428868"/>
            <a:ext cx="107157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图片 24" descr="load1,H259k,location11.tif"/>
          <p:cNvPicPr>
            <a:picLocks noChangeAspect="1"/>
          </p:cNvPicPr>
          <p:nvPr/>
        </p:nvPicPr>
        <p:blipFill>
          <a:blip r:embed="rId6"/>
          <a:srcRect l="14634" t="17073" r="4878"/>
          <a:stretch>
            <a:fillRect/>
          </a:stretch>
        </p:blipFill>
        <p:spPr>
          <a:xfrm>
            <a:off x="5000628" y="3571876"/>
            <a:ext cx="2433094" cy="2506824"/>
          </a:xfrm>
          <a:prstGeom prst="rect">
            <a:avLst/>
          </a:prstGeom>
        </p:spPr>
      </p:pic>
      <p:pic>
        <p:nvPicPr>
          <p:cNvPr id="4" name="Picture 4" descr="E:\work\circular sensor array in composite plate\0-90度损伤检测结果\实验照片\IMG_0764.jpg"/>
          <p:cNvPicPr>
            <a:picLocks noChangeAspect="1" noChangeArrowheads="1"/>
          </p:cNvPicPr>
          <p:nvPr/>
        </p:nvPicPr>
        <p:blipFill>
          <a:blip r:embed="rId7" cstate="print"/>
          <a:srcRect l="5953" r="7726"/>
          <a:stretch>
            <a:fillRect/>
          </a:stretch>
        </p:blipFill>
        <p:spPr bwMode="auto">
          <a:xfrm>
            <a:off x="1357290" y="3643314"/>
            <a:ext cx="2729472" cy="2371504"/>
          </a:xfrm>
          <a:prstGeom prst="rect">
            <a:avLst/>
          </a:prstGeom>
          <a:noFill/>
        </p:spPr>
      </p:pic>
      <p:sp>
        <p:nvSpPr>
          <p:cNvPr id="20" name="矩形 19"/>
          <p:cNvSpPr/>
          <p:nvPr/>
        </p:nvSpPr>
        <p:spPr>
          <a:xfrm>
            <a:off x="3857636" y="6284261"/>
            <a:ext cx="5357834" cy="430887"/>
          </a:xfrm>
          <a:prstGeom prst="rect">
            <a:avLst/>
          </a:prstGeom>
        </p:spPr>
        <p:txBody>
          <a:bodyPr wrap="square">
            <a:spAutoFit/>
          </a:bodyPr>
          <a:lstStyle/>
          <a:p>
            <a:r>
              <a:rPr lang="en-US" altLang="zh-CN" sz="1100" u="sng" dirty="0" smtClean="0">
                <a:latin typeface="Times New Roman" pitchFamily="18" charset="0"/>
                <a:cs typeface="Times New Roman" pitchFamily="18" charset="0"/>
              </a:rPr>
              <a:t>Bing Li</a:t>
            </a:r>
            <a:r>
              <a:rPr lang="zh-CN" altLang="en-US" sz="1100" u="sng" dirty="0" smtClean="0">
                <a:latin typeface="Times New Roman" pitchFamily="18" charset="0"/>
                <a:cs typeface="Times New Roman" pitchFamily="18" charset="0"/>
              </a:rPr>
              <a:t>，</a:t>
            </a:r>
            <a:r>
              <a:rPr lang="en-US" altLang="zh-CN" sz="1100" u="sng" dirty="0" smtClean="0">
                <a:latin typeface="Times New Roman" pitchFamily="18" charset="0"/>
                <a:cs typeface="Times New Roman" pitchFamily="18" charset="0"/>
              </a:rPr>
              <a:t>Rapid localization of damage using circular sensor array in composite laminates with arbitrary layup</a:t>
            </a:r>
            <a:r>
              <a:rPr lang="zh-CN" altLang="en-US" sz="1100" u="sng" dirty="0" smtClean="0">
                <a:latin typeface="Times New Roman" pitchFamily="18" charset="0"/>
                <a:cs typeface="Times New Roman" pitchFamily="18" charset="0"/>
              </a:rPr>
              <a:t>，</a:t>
            </a:r>
            <a:r>
              <a:rPr lang="en-US" altLang="zh-CN" sz="1100" u="sng" dirty="0" smtClean="0">
                <a:latin typeface="Times New Roman" pitchFamily="18" charset="0"/>
                <a:cs typeface="Times New Roman" pitchFamily="18" charset="0"/>
              </a:rPr>
              <a:t>to be submitted</a:t>
            </a:r>
            <a:r>
              <a:rPr lang="zh-CN" altLang="en-US" sz="1100" u="sng" dirty="0" smtClean="0">
                <a:latin typeface="Times New Roman" pitchFamily="18" charset="0"/>
                <a:cs typeface="Times New Roman" pitchFamily="18" charset="0"/>
              </a:rPr>
              <a:t>；</a:t>
            </a:r>
            <a:endParaRPr lang="zh-CN" altLang="en-US" sz="11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4"/>
          <p:cNvGrpSpPr>
            <a:grpSpLocks/>
          </p:cNvGrpSpPr>
          <p:nvPr/>
        </p:nvGrpSpPr>
        <p:grpSpPr bwMode="auto">
          <a:xfrm>
            <a:off x="1928794" y="1571612"/>
            <a:ext cx="5114926" cy="457200"/>
            <a:chOff x="1296" y="1224"/>
            <a:chExt cx="3222" cy="288"/>
          </a:xfrm>
        </p:grpSpPr>
        <p:sp>
          <p:nvSpPr>
            <p:cNvPr id="84"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85" name="Group 6"/>
            <p:cNvGrpSpPr>
              <a:grpSpLocks/>
            </p:cNvGrpSpPr>
            <p:nvPr/>
          </p:nvGrpSpPr>
          <p:grpSpPr bwMode="auto">
            <a:xfrm>
              <a:off x="1440" y="1224"/>
              <a:ext cx="3078" cy="288"/>
              <a:chOff x="1536" y="1470"/>
              <a:chExt cx="3078" cy="288"/>
            </a:xfrm>
          </p:grpSpPr>
          <p:sp>
            <p:nvSpPr>
              <p:cNvPr id="86"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7" name="AutoShape 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研究背景与意义</a:t>
                </a:r>
                <a:endParaRPr lang="zh-CN" altLang="en-US" dirty="0"/>
              </a:p>
            </p:txBody>
          </p:sp>
        </p:grpSp>
      </p:grpSp>
      <p:grpSp>
        <p:nvGrpSpPr>
          <p:cNvPr id="88" name="Group 9"/>
          <p:cNvGrpSpPr>
            <a:grpSpLocks/>
          </p:cNvGrpSpPr>
          <p:nvPr/>
        </p:nvGrpSpPr>
        <p:grpSpPr bwMode="auto">
          <a:xfrm>
            <a:off x="1928794" y="2614610"/>
            <a:ext cx="5114925" cy="457200"/>
            <a:chOff x="1296" y="1566"/>
            <a:chExt cx="3222" cy="288"/>
          </a:xfrm>
        </p:grpSpPr>
        <p:sp>
          <p:nvSpPr>
            <p:cNvPr id="89"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90" name="Group 11"/>
            <p:cNvGrpSpPr>
              <a:grpSpLocks/>
            </p:cNvGrpSpPr>
            <p:nvPr/>
          </p:nvGrpSpPr>
          <p:grpSpPr bwMode="auto">
            <a:xfrm>
              <a:off x="1440" y="1566"/>
              <a:ext cx="3078" cy="288"/>
              <a:chOff x="1536" y="1470"/>
              <a:chExt cx="3078" cy="288"/>
            </a:xfrm>
          </p:grpSpPr>
          <p:sp>
            <p:nvSpPr>
              <p:cNvPr id="91"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92" name="AutoShape 1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研究进展</a:t>
                </a:r>
                <a:endParaRPr lang="zh-CN" altLang="en-US" dirty="0"/>
              </a:p>
            </p:txBody>
          </p:sp>
        </p:grpSp>
      </p:grpSp>
      <p:grpSp>
        <p:nvGrpSpPr>
          <p:cNvPr id="93" name="Group 14"/>
          <p:cNvGrpSpPr>
            <a:grpSpLocks/>
          </p:cNvGrpSpPr>
          <p:nvPr/>
        </p:nvGrpSpPr>
        <p:grpSpPr bwMode="auto">
          <a:xfrm>
            <a:off x="1928794" y="3614742"/>
            <a:ext cx="5114925" cy="457200"/>
            <a:chOff x="1296" y="1908"/>
            <a:chExt cx="3222" cy="288"/>
          </a:xfrm>
        </p:grpSpPr>
        <p:sp>
          <p:nvSpPr>
            <p:cNvPr id="94" name="Oval 15"/>
            <p:cNvSpPr>
              <a:spLocks noChangeArrowheads="1"/>
            </p:cNvSpPr>
            <p:nvPr/>
          </p:nvSpPr>
          <p:spPr bwMode="gray">
            <a:xfrm>
              <a:off x="1296" y="197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p>
          </p:txBody>
        </p:sp>
        <p:grpSp>
          <p:nvGrpSpPr>
            <p:cNvPr id="95" name="Group 16"/>
            <p:cNvGrpSpPr>
              <a:grpSpLocks/>
            </p:cNvGrpSpPr>
            <p:nvPr/>
          </p:nvGrpSpPr>
          <p:grpSpPr bwMode="auto">
            <a:xfrm>
              <a:off x="1440" y="1908"/>
              <a:ext cx="3078" cy="288"/>
              <a:chOff x="1536" y="1470"/>
              <a:chExt cx="3078" cy="288"/>
            </a:xfrm>
          </p:grpSpPr>
          <p:sp>
            <p:nvSpPr>
              <p:cNvPr id="96"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97"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研究设想与初步成果</a:t>
                </a:r>
                <a:endParaRPr lang="zh-CN" altLang="en-US" dirty="0"/>
              </a:p>
            </p:txBody>
          </p:sp>
        </p:grpSp>
      </p:grpSp>
      <p:grpSp>
        <p:nvGrpSpPr>
          <p:cNvPr id="98" name="Group 19"/>
          <p:cNvGrpSpPr>
            <a:grpSpLocks/>
          </p:cNvGrpSpPr>
          <p:nvPr/>
        </p:nvGrpSpPr>
        <p:grpSpPr bwMode="auto">
          <a:xfrm>
            <a:off x="1928794" y="4614874"/>
            <a:ext cx="5114925" cy="457200"/>
            <a:chOff x="1296" y="2256"/>
            <a:chExt cx="3222" cy="288"/>
          </a:xfrm>
        </p:grpSpPr>
        <p:sp>
          <p:nvSpPr>
            <p:cNvPr id="99" name="Oval 20"/>
            <p:cNvSpPr>
              <a:spLocks noChangeArrowheads="1"/>
            </p:cNvSpPr>
            <p:nvPr/>
          </p:nvSpPr>
          <p:spPr bwMode="gray">
            <a:xfrm>
              <a:off x="1296" y="2325"/>
              <a:ext cx="144"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100" name="Group 21"/>
            <p:cNvGrpSpPr>
              <a:grpSpLocks/>
            </p:cNvGrpSpPr>
            <p:nvPr/>
          </p:nvGrpSpPr>
          <p:grpSpPr bwMode="auto">
            <a:xfrm>
              <a:off x="1440" y="2256"/>
              <a:ext cx="3078" cy="288"/>
              <a:chOff x="1536" y="1470"/>
              <a:chExt cx="3078" cy="288"/>
            </a:xfrm>
          </p:grpSpPr>
          <p:sp>
            <p:nvSpPr>
              <p:cNvPr id="101"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02"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创新点及工作计划</a:t>
                </a:r>
                <a:endParaRPr lang="zh-CN" altLang="en-US" dirty="0"/>
              </a:p>
            </p:txBody>
          </p:sp>
        </p:grpSp>
      </p:grpSp>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content</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strips(downRigh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strips(downRight)">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strips(downRigh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strips(downRight)">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3</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500034" y="928670"/>
            <a:ext cx="4071966" cy="338554"/>
          </a:xfrm>
          <a:prstGeom prst="rect">
            <a:avLst/>
          </a:prstGeom>
          <a:noFill/>
        </p:spPr>
        <p:txBody>
          <a:bodyPr wrap="square" rtlCol="0">
            <a:spAutoFit/>
          </a:bodyPr>
          <a:lstStyle/>
          <a:p>
            <a:r>
              <a:rPr lang="en-US" altLang="zh-CN" sz="1600" b="1" dirty="0" smtClean="0">
                <a:latin typeface="宋体" pitchFamily="2" charset="-122"/>
                <a:ea typeface="宋体" pitchFamily="2" charset="-122"/>
              </a:rPr>
              <a:t>3. </a:t>
            </a:r>
            <a:r>
              <a:rPr lang="zh-CN" altLang="en-US" sz="1600" dirty="0" smtClean="0"/>
              <a:t>复合材料层合板中损伤成像技术</a:t>
            </a:r>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11" name="TextBox 10"/>
          <p:cNvSpPr txBox="1"/>
          <p:nvPr/>
        </p:nvSpPr>
        <p:spPr>
          <a:xfrm>
            <a:off x="6072198"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[0/90/45/-45]</a:t>
            </a:r>
            <a:r>
              <a:rPr lang="en-US" altLang="zh-CN" sz="800" dirty="0" smtClean="0">
                <a:solidFill>
                  <a:schemeClr val="bg1"/>
                </a:solidFill>
                <a:latin typeface="宋体" pitchFamily="2" charset="-122"/>
                <a:ea typeface="宋体" pitchFamily="2" charset="-122"/>
              </a:rPr>
              <a:t>s</a:t>
            </a:r>
            <a:endParaRPr lang="zh-CN" altLang="en-US" sz="800" dirty="0">
              <a:solidFill>
                <a:schemeClr val="bg1"/>
              </a:solidFill>
              <a:latin typeface="宋体" pitchFamily="2" charset="-122"/>
              <a:ea typeface="宋体" pitchFamily="2" charset="-122"/>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9" name="图片 18"/>
          <p:cNvPicPr/>
          <p:nvPr/>
        </p:nvPicPr>
        <p:blipFill>
          <a:blip r:embed="rId2"/>
          <a:srcRect l="9391" r="5189"/>
          <a:stretch>
            <a:fillRect/>
          </a:stretch>
        </p:blipFill>
        <p:spPr bwMode="auto">
          <a:xfrm>
            <a:off x="1785918" y="1428736"/>
            <a:ext cx="5214974" cy="3857652"/>
          </a:xfrm>
          <a:prstGeom prst="rect">
            <a:avLst/>
          </a:prstGeom>
          <a:noFill/>
          <a:ln w="9525">
            <a:noFill/>
            <a:miter lim="800000"/>
            <a:headEnd/>
            <a:tailEnd/>
          </a:ln>
        </p:spPr>
      </p:pic>
      <p:sp>
        <p:nvSpPr>
          <p:cNvPr id="20" name="矩形 19"/>
          <p:cNvSpPr/>
          <p:nvPr/>
        </p:nvSpPr>
        <p:spPr>
          <a:xfrm>
            <a:off x="4714876" y="5572140"/>
            <a:ext cx="295465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dirty="0" smtClean="0"/>
              <a:t>目前正在重复该文章的工作</a:t>
            </a:r>
            <a:endParaRPr lang="zh-CN" altLang="en-US" dirty="0"/>
          </a:p>
        </p:txBody>
      </p:sp>
      <p:sp>
        <p:nvSpPr>
          <p:cNvPr id="14" name="矩形 13"/>
          <p:cNvSpPr/>
          <p:nvPr/>
        </p:nvSpPr>
        <p:spPr>
          <a:xfrm>
            <a:off x="6786578" y="3500438"/>
            <a:ext cx="1285883" cy="276999"/>
          </a:xfrm>
          <a:prstGeom prst="rect">
            <a:avLst/>
          </a:prstGeom>
        </p:spPr>
        <p:txBody>
          <a:bodyPr wrap="square">
            <a:spAutoFit/>
          </a:bodyPr>
          <a:lstStyle/>
          <a:p>
            <a:r>
              <a:rPr lang="en-US" altLang="zh-CN" sz="1200" dirty="0" smtClean="0">
                <a:latin typeface="宋体" pitchFamily="2" charset="-122"/>
                <a:ea typeface="宋体" pitchFamily="2" charset="-122"/>
              </a:rPr>
              <a:t>(C.Holmes,2005)</a:t>
            </a:r>
            <a:endParaRPr lang="zh-CN" alt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未标题2.jpg"/>
          <p:cNvPicPr/>
          <p:nvPr/>
        </p:nvPicPr>
        <p:blipFill>
          <a:blip r:embed="rId2" cstate="print"/>
          <a:srcRect l="1800" t="48931" r="35208"/>
          <a:stretch>
            <a:fillRect/>
          </a:stretch>
        </p:blipFill>
        <p:spPr>
          <a:xfrm>
            <a:off x="5214942" y="2500306"/>
            <a:ext cx="3176320" cy="1795854"/>
          </a:xfrm>
          <a:prstGeom prst="rect">
            <a:avLst/>
          </a:prstGeom>
        </p:spPr>
      </p:pic>
      <p:pic>
        <p:nvPicPr>
          <p:cNvPr id="18" name="图片 17" descr="未标题2.jpg"/>
          <p:cNvPicPr/>
          <p:nvPr/>
        </p:nvPicPr>
        <p:blipFill>
          <a:blip r:embed="rId3" cstate="print"/>
          <a:srcRect l="2001" r="34801" b="47874"/>
          <a:stretch>
            <a:fillRect/>
          </a:stretch>
        </p:blipFill>
        <p:spPr>
          <a:xfrm>
            <a:off x="1806309" y="2500306"/>
            <a:ext cx="3126819" cy="1795854"/>
          </a:xfrm>
          <a:prstGeom prst="rect">
            <a:avLst/>
          </a:prstGeom>
        </p:spPr>
      </p:pic>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4</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357158" y="928670"/>
            <a:ext cx="5643602" cy="584775"/>
          </a:xfrm>
          <a:prstGeom prst="rect">
            <a:avLst/>
          </a:prstGeom>
          <a:noFill/>
        </p:spPr>
        <p:txBody>
          <a:bodyPr wrap="square" rtlCol="0">
            <a:spAutoFit/>
          </a:bodyPr>
          <a:lstStyle/>
          <a:p>
            <a:r>
              <a:rPr lang="en-US" altLang="zh-CN" sz="1600" b="1" dirty="0" smtClean="0">
                <a:latin typeface="宋体" pitchFamily="2" charset="-122"/>
                <a:ea typeface="宋体" pitchFamily="2" charset="-122"/>
              </a:rPr>
              <a:t>4. </a:t>
            </a:r>
            <a:r>
              <a:rPr lang="zh-CN" altLang="en-US" sz="1600" b="1" dirty="0" smtClean="0">
                <a:latin typeface="宋体" pitchFamily="2" charset="-122"/>
                <a:ea typeface="宋体" pitchFamily="2" charset="-122"/>
              </a:rPr>
              <a:t>基于振动的复合材料点阵结构的损伤检测</a:t>
            </a:r>
          </a:p>
          <a:p>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TextBox 12"/>
          <p:cNvSpPr txBox="1"/>
          <p:nvPr/>
        </p:nvSpPr>
        <p:spPr>
          <a:xfrm>
            <a:off x="428596" y="1428736"/>
            <a:ext cx="5143536" cy="338554"/>
          </a:xfrm>
          <a:prstGeom prst="rect">
            <a:avLst/>
          </a:prstGeom>
          <a:noFill/>
        </p:spPr>
        <p:txBody>
          <a:bodyPr wrap="square" rtlCol="0">
            <a:spAutoFit/>
          </a:bodyPr>
          <a:lstStyle/>
          <a:p>
            <a:r>
              <a:rPr lang="en-US" altLang="zh-CN" sz="1600" dirty="0" smtClean="0">
                <a:latin typeface="宋体" pitchFamily="2" charset="-122"/>
                <a:ea typeface="宋体" pitchFamily="2" charset="-122"/>
              </a:rPr>
              <a:t>1</a:t>
            </a:r>
            <a:r>
              <a:rPr lang="zh-CN" altLang="en-US" sz="1600" dirty="0" smtClean="0">
                <a:latin typeface="宋体" pitchFamily="2" charset="-122"/>
                <a:ea typeface="宋体" pitchFamily="2" charset="-122"/>
              </a:rPr>
              <a:t>）研究周期性结构的存在对振动性能的影响</a:t>
            </a:r>
          </a:p>
        </p:txBody>
      </p:sp>
      <p:sp>
        <p:nvSpPr>
          <p:cNvPr id="14" name="TextBox 13"/>
          <p:cNvSpPr txBox="1"/>
          <p:nvPr/>
        </p:nvSpPr>
        <p:spPr>
          <a:xfrm>
            <a:off x="428596" y="1857364"/>
            <a:ext cx="7572428" cy="584775"/>
          </a:xfrm>
          <a:prstGeom prst="rect">
            <a:avLst/>
          </a:prstGeom>
          <a:noFill/>
        </p:spPr>
        <p:txBody>
          <a:bodyPr wrap="square" rtlCol="0">
            <a:spAutoFit/>
          </a:bodyPr>
          <a:lstStyle/>
          <a:p>
            <a:r>
              <a:rPr lang="en-US" altLang="zh-CN" sz="1600" dirty="0" smtClean="0">
                <a:latin typeface="宋体" pitchFamily="2" charset="-122"/>
                <a:ea typeface="宋体" pitchFamily="2" charset="-122"/>
              </a:rPr>
              <a:t>2</a:t>
            </a:r>
            <a:r>
              <a:rPr lang="zh-CN" altLang="en-US" sz="1600" dirty="0" smtClean="0">
                <a:latin typeface="宋体" pitchFamily="2" charset="-122"/>
                <a:ea typeface="宋体" pitchFamily="2" charset="-122"/>
              </a:rPr>
              <a:t>）不同类型的损伤对复合材料三维点阵结构振动性能的影响（层裂、桁架断裂、表面穿孔、脱胶）</a:t>
            </a:r>
            <a:endParaRPr lang="zh-CN" altLang="en-US" sz="1600" b="1" dirty="0" smtClean="0">
              <a:latin typeface="宋体" pitchFamily="2" charset="-122"/>
              <a:ea typeface="宋体" pitchFamily="2" charset="-122"/>
            </a:endParaRPr>
          </a:p>
        </p:txBody>
      </p:sp>
      <p:pic>
        <p:nvPicPr>
          <p:cNvPr id="20" name="图片 19" descr="未标题3.jpg"/>
          <p:cNvPicPr/>
          <p:nvPr/>
        </p:nvPicPr>
        <p:blipFill>
          <a:blip r:embed="rId4" cstate="print"/>
          <a:srcRect t="1586" r="33176" b="49246"/>
          <a:stretch>
            <a:fillRect/>
          </a:stretch>
        </p:blipFill>
        <p:spPr>
          <a:xfrm>
            <a:off x="1752870" y="4405532"/>
            <a:ext cx="3207794" cy="1732001"/>
          </a:xfrm>
          <a:prstGeom prst="rect">
            <a:avLst/>
          </a:prstGeom>
        </p:spPr>
      </p:pic>
      <p:pic>
        <p:nvPicPr>
          <p:cNvPr id="21" name="图片 20" descr="未标题3.jpg"/>
          <p:cNvPicPr/>
          <p:nvPr/>
        </p:nvPicPr>
        <p:blipFill>
          <a:blip r:embed="rId5" cstate="print"/>
          <a:srcRect t="48821" r="33176" b="1804"/>
          <a:stretch>
            <a:fillRect/>
          </a:stretch>
        </p:blipFill>
        <p:spPr>
          <a:xfrm>
            <a:off x="5143504" y="4358328"/>
            <a:ext cx="3251692" cy="1803835"/>
          </a:xfrm>
          <a:prstGeom prst="rect">
            <a:avLst/>
          </a:prstGeom>
        </p:spPr>
      </p:pic>
      <p:sp>
        <p:nvSpPr>
          <p:cNvPr id="22" name="TextBox 21"/>
          <p:cNvSpPr txBox="1"/>
          <p:nvPr/>
        </p:nvSpPr>
        <p:spPr>
          <a:xfrm>
            <a:off x="571472" y="3131106"/>
            <a:ext cx="107157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dirty="0" smtClean="0">
                <a:latin typeface="Times New Roman" pitchFamily="18" charset="0"/>
                <a:cs typeface="Times New Roman" pitchFamily="18" charset="0"/>
              </a:rPr>
              <a:t>Damage</a:t>
            </a:r>
            <a:endParaRPr lang="zh-CN" altLang="en-US" dirty="0">
              <a:latin typeface="Times New Roman" pitchFamily="18" charset="0"/>
              <a:cs typeface="Times New Roman" pitchFamily="18" charset="0"/>
            </a:endParaRPr>
          </a:p>
        </p:txBody>
      </p:sp>
      <p:sp>
        <p:nvSpPr>
          <p:cNvPr id="23" name="TextBox 22"/>
          <p:cNvSpPr txBox="1"/>
          <p:nvPr/>
        </p:nvSpPr>
        <p:spPr>
          <a:xfrm>
            <a:off x="500034" y="4988494"/>
            <a:ext cx="118436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dirty="0" err="1" smtClean="0">
                <a:latin typeface="Times New Roman" pitchFamily="18" charset="0"/>
                <a:cs typeface="Times New Roman" pitchFamily="18" charset="0"/>
              </a:rPr>
              <a:t>Undamage</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5</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357158" y="928670"/>
            <a:ext cx="5643602" cy="584775"/>
          </a:xfrm>
          <a:prstGeom prst="rect">
            <a:avLst/>
          </a:prstGeom>
          <a:noFill/>
        </p:spPr>
        <p:txBody>
          <a:bodyPr wrap="square" rtlCol="0">
            <a:spAutoFit/>
          </a:bodyPr>
          <a:lstStyle/>
          <a:p>
            <a:r>
              <a:rPr lang="en-US" altLang="zh-CN" sz="1600" b="1" dirty="0" smtClean="0">
                <a:latin typeface="宋体" pitchFamily="2" charset="-122"/>
                <a:ea typeface="宋体" pitchFamily="2" charset="-122"/>
              </a:rPr>
              <a:t>4. </a:t>
            </a:r>
            <a:r>
              <a:rPr lang="zh-CN" altLang="en-US" sz="1600" b="1" dirty="0" smtClean="0">
                <a:latin typeface="宋体" pitchFamily="2" charset="-122"/>
                <a:ea typeface="宋体" pitchFamily="2" charset="-122"/>
              </a:rPr>
              <a:t>基于振动的复合材料点阵结构的损伤检测</a:t>
            </a:r>
          </a:p>
          <a:p>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TextBox 12"/>
          <p:cNvSpPr txBox="1"/>
          <p:nvPr/>
        </p:nvSpPr>
        <p:spPr>
          <a:xfrm>
            <a:off x="428596" y="1428736"/>
            <a:ext cx="7786742" cy="584775"/>
          </a:xfrm>
          <a:prstGeom prst="rect">
            <a:avLst/>
          </a:prstGeom>
          <a:noFill/>
        </p:spPr>
        <p:txBody>
          <a:bodyPr wrap="square" rtlCol="0">
            <a:spAutoFit/>
          </a:bodyPr>
          <a:lstStyle/>
          <a:p>
            <a:r>
              <a:rPr lang="en-US" altLang="zh-CN" sz="1600" dirty="0" smtClean="0">
                <a:latin typeface="宋体" pitchFamily="2" charset="-122"/>
                <a:ea typeface="宋体" pitchFamily="2" charset="-122"/>
              </a:rPr>
              <a:t>3</a:t>
            </a:r>
            <a:r>
              <a:rPr lang="zh-CN" altLang="en-US" sz="1600" dirty="0" smtClean="0">
                <a:latin typeface="宋体" pitchFamily="2" charset="-122"/>
                <a:ea typeface="宋体" pitchFamily="2" charset="-122"/>
              </a:rPr>
              <a:t>）基于已有损伤识别算法实验上实现复合材料点阵结构的损伤定位（曲率模态法，均布载荷表面曲率法（</a:t>
            </a:r>
            <a:r>
              <a:rPr lang="en-US" altLang="zh-CN" sz="1600" dirty="0" smtClean="0">
                <a:latin typeface="宋体" pitchFamily="2" charset="-122"/>
                <a:ea typeface="宋体" pitchFamily="2" charset="-122"/>
              </a:rPr>
              <a:t>ULS</a:t>
            </a:r>
            <a:r>
              <a:rPr lang="zh-CN" altLang="en-US" sz="1600" dirty="0" smtClean="0">
                <a:latin typeface="宋体" pitchFamily="2" charset="-122"/>
                <a:ea typeface="宋体" pitchFamily="2" charset="-122"/>
              </a:rPr>
              <a:t>）</a:t>
            </a:r>
            <a:r>
              <a:rPr lang="en-US" altLang="zh-CN" sz="1600" dirty="0" smtClean="0">
                <a:latin typeface="宋体" pitchFamily="2" charset="-122"/>
                <a:ea typeface="宋体" pitchFamily="2" charset="-122"/>
              </a:rPr>
              <a:t>,SSEM</a:t>
            </a:r>
            <a:r>
              <a:rPr lang="zh-CN" altLang="en-US" sz="1600" dirty="0" smtClean="0">
                <a:latin typeface="宋体" pitchFamily="2" charset="-122"/>
                <a:ea typeface="宋体" pitchFamily="2" charset="-122"/>
              </a:rPr>
              <a:t>等 ）</a:t>
            </a:r>
          </a:p>
        </p:txBody>
      </p:sp>
      <p:sp>
        <p:nvSpPr>
          <p:cNvPr id="14" name="TextBox 13"/>
          <p:cNvSpPr txBox="1"/>
          <p:nvPr/>
        </p:nvSpPr>
        <p:spPr>
          <a:xfrm>
            <a:off x="428596" y="2018876"/>
            <a:ext cx="7572428" cy="338554"/>
          </a:xfrm>
          <a:prstGeom prst="rect">
            <a:avLst/>
          </a:prstGeom>
          <a:noFill/>
        </p:spPr>
        <p:txBody>
          <a:bodyPr wrap="square" rtlCol="0">
            <a:spAutoFit/>
          </a:bodyPr>
          <a:lstStyle/>
          <a:p>
            <a:r>
              <a:rPr lang="en-US" altLang="zh-CN" sz="1600" dirty="0" smtClean="0">
                <a:latin typeface="宋体" pitchFamily="2" charset="-122"/>
                <a:ea typeface="宋体" pitchFamily="2" charset="-122"/>
              </a:rPr>
              <a:t>4</a:t>
            </a:r>
            <a:r>
              <a:rPr lang="zh-CN" altLang="en-US" sz="1600" dirty="0" smtClean="0">
                <a:latin typeface="宋体" pitchFamily="2" charset="-122"/>
                <a:ea typeface="宋体" pitchFamily="2" charset="-122"/>
              </a:rPr>
              <a:t>）改进和发展对复合材料点阵结构更适用的损伤识别算法</a:t>
            </a:r>
            <a:endParaRPr lang="zh-CN" altLang="en-US" sz="1600" b="1" dirty="0" smtClean="0">
              <a:latin typeface="宋体" pitchFamily="2" charset="-122"/>
              <a:ea typeface="宋体" pitchFamily="2" charset="-122"/>
            </a:endParaRPr>
          </a:p>
        </p:txBody>
      </p:sp>
      <p:pic>
        <p:nvPicPr>
          <p:cNvPr id="24" name="Picture 5"/>
          <p:cNvPicPr>
            <a:picLocks noChangeAspect="1" noChangeArrowheads="1"/>
          </p:cNvPicPr>
          <p:nvPr/>
        </p:nvPicPr>
        <p:blipFill>
          <a:blip r:embed="rId2"/>
          <a:srcRect/>
          <a:stretch>
            <a:fillRect/>
          </a:stretch>
        </p:blipFill>
        <p:spPr bwMode="auto">
          <a:xfrm>
            <a:off x="2143108" y="2357430"/>
            <a:ext cx="4714908" cy="3877617"/>
          </a:xfrm>
          <a:prstGeom prst="rect">
            <a:avLst/>
          </a:prstGeom>
          <a:noFill/>
          <a:ln w="9525">
            <a:noFill/>
            <a:miter lim="800000"/>
            <a:headEnd/>
            <a:tailEnd/>
          </a:ln>
          <a:effectLst/>
        </p:spPr>
      </p:pic>
      <p:sp>
        <p:nvSpPr>
          <p:cNvPr id="15" name="矩形 14"/>
          <p:cNvSpPr/>
          <p:nvPr/>
        </p:nvSpPr>
        <p:spPr>
          <a:xfrm>
            <a:off x="6286513" y="6000768"/>
            <a:ext cx="1285883" cy="276999"/>
          </a:xfrm>
          <a:prstGeom prst="rect">
            <a:avLst/>
          </a:prstGeom>
        </p:spPr>
        <p:txBody>
          <a:bodyPr wrap="square">
            <a:spAutoFit/>
          </a:bodyPr>
          <a:lstStyle/>
          <a:p>
            <a:r>
              <a:rPr lang="en-US" altLang="zh-CN" sz="1200" dirty="0" smtClean="0">
                <a:latin typeface="宋体" pitchFamily="2" charset="-122"/>
                <a:ea typeface="宋体" pitchFamily="2" charset="-122"/>
              </a:rPr>
              <a:t>(</a:t>
            </a:r>
            <a:r>
              <a:rPr lang="zh-CN" altLang="en-US" sz="1200" dirty="0" smtClean="0">
                <a:latin typeface="宋体" pitchFamily="2" charset="-122"/>
                <a:ea typeface="宋体" pitchFamily="2" charset="-122"/>
              </a:rPr>
              <a:t>陈振茂</a:t>
            </a:r>
            <a:r>
              <a:rPr lang="en-US" altLang="zh-CN" sz="1200" dirty="0" smtClean="0">
                <a:latin typeface="宋体" pitchFamily="2" charset="-122"/>
                <a:ea typeface="宋体" pitchFamily="2" charset="-122"/>
              </a:rPr>
              <a:t>,2010)</a:t>
            </a:r>
            <a:endParaRPr lang="zh-CN" altLang="en-US" sz="1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latin typeface="宋体" pitchFamily="2" charset="-122"/>
                <a:ea typeface="宋体" pitchFamily="2" charset="-122"/>
                <a:cs typeface="Times New Roman" pitchFamily="18" charset="0"/>
              </a:rPr>
              <a:t>研究设想及初步成果（</a:t>
            </a:r>
            <a:r>
              <a:rPr lang="en-US" altLang="zh-CN" sz="2000" b="1" dirty="0" smtClean="0">
                <a:solidFill>
                  <a:srgbClr val="7030A0"/>
                </a:solidFill>
                <a:latin typeface="宋体" pitchFamily="2" charset="-122"/>
                <a:ea typeface="宋体" pitchFamily="2" charset="-122"/>
                <a:cs typeface="Times New Roman" pitchFamily="18" charset="0"/>
              </a:rPr>
              <a:t>6</a:t>
            </a:r>
            <a:r>
              <a:rPr lang="zh-CN" altLang="en-US" sz="2000" b="1" dirty="0" smtClean="0">
                <a:solidFill>
                  <a:srgbClr val="7030A0"/>
                </a:solidFill>
                <a:latin typeface="宋体" pitchFamily="2" charset="-122"/>
                <a:ea typeface="宋体" pitchFamily="2" charset="-122"/>
                <a:cs typeface="Times New Roman" pitchFamily="18" charset="0"/>
              </a:rPr>
              <a:t>）</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5" name="TextBox 4"/>
          <p:cNvSpPr txBox="1"/>
          <p:nvPr/>
        </p:nvSpPr>
        <p:spPr>
          <a:xfrm>
            <a:off x="500034" y="928670"/>
            <a:ext cx="4786346" cy="338554"/>
          </a:xfrm>
          <a:prstGeom prst="rect">
            <a:avLst/>
          </a:prstGeom>
          <a:noFill/>
        </p:spPr>
        <p:txBody>
          <a:bodyPr wrap="square" rtlCol="0">
            <a:spAutoFit/>
          </a:bodyPr>
          <a:lstStyle/>
          <a:p>
            <a:r>
              <a:rPr lang="en-US" altLang="zh-CN" sz="1600" b="1" dirty="0" smtClean="0">
                <a:latin typeface="宋体" pitchFamily="2" charset="-122"/>
                <a:ea typeface="宋体" pitchFamily="2" charset="-122"/>
              </a:rPr>
              <a:t>5. </a:t>
            </a:r>
            <a:r>
              <a:rPr lang="zh-CN" altLang="en-US" sz="1600" dirty="0" smtClean="0"/>
              <a:t>复合材料三维点阵结构中波动特性的研究</a:t>
            </a:r>
            <a:endParaRPr lang="zh-CN" altLang="en-US" sz="1600" b="1" dirty="0">
              <a:latin typeface="宋体" pitchFamily="2" charset="-122"/>
              <a:ea typeface="宋体" pitchFamily="2" charset="-122"/>
            </a:endParaRPr>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928794" y="1500174"/>
            <a:ext cx="1857388" cy="261610"/>
          </a:xfrm>
          <a:prstGeom prst="rect">
            <a:avLst/>
          </a:prstGeom>
          <a:noFill/>
        </p:spPr>
        <p:txBody>
          <a:bodyPr wrap="square" rtlCol="0">
            <a:spAutoFit/>
          </a:bodyPr>
          <a:lstStyle/>
          <a:p>
            <a:r>
              <a:rPr lang="zh-CN" altLang="en-US" sz="1100" dirty="0" smtClean="0">
                <a:solidFill>
                  <a:schemeClr val="bg1"/>
                </a:solidFill>
                <a:latin typeface="宋体" pitchFamily="2" charset="-122"/>
                <a:ea typeface="宋体" pitchFamily="2" charset="-122"/>
              </a:rPr>
              <a:t>单向碳纤维增强</a:t>
            </a:r>
            <a:endParaRPr lang="zh-CN" altLang="en-US" sz="1100" dirty="0">
              <a:solidFill>
                <a:schemeClr val="bg1"/>
              </a:solidFill>
              <a:latin typeface="宋体" pitchFamily="2" charset="-122"/>
              <a:ea typeface="宋体" pitchFamily="2" charset="-122"/>
            </a:endParaRPr>
          </a:p>
        </p:txBody>
      </p:sp>
      <p:sp>
        <p:nvSpPr>
          <p:cNvPr id="10" name="TextBox 9"/>
          <p:cNvSpPr txBox="1"/>
          <p:nvPr/>
        </p:nvSpPr>
        <p:spPr>
          <a:xfrm>
            <a:off x="4000496"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a:t>
            </a:r>
            <a:r>
              <a:rPr lang="en-US" altLang="zh-CN" sz="800" dirty="0" smtClean="0">
                <a:solidFill>
                  <a:schemeClr val="bg1"/>
                </a:solidFill>
                <a:latin typeface="宋体" pitchFamily="2" charset="-122"/>
                <a:ea typeface="宋体" pitchFamily="2" charset="-122"/>
              </a:rPr>
              <a:t>5</a:t>
            </a:r>
            <a:endParaRPr lang="zh-CN" altLang="en-US" sz="800" dirty="0">
              <a:solidFill>
                <a:schemeClr val="bg1"/>
              </a:solidFill>
              <a:latin typeface="宋体" pitchFamily="2" charset="-122"/>
              <a:ea typeface="宋体" pitchFamily="2" charset="-122"/>
            </a:endParaRPr>
          </a:p>
        </p:txBody>
      </p:sp>
      <p:sp>
        <p:nvSpPr>
          <p:cNvPr id="11" name="TextBox 10"/>
          <p:cNvSpPr txBox="1"/>
          <p:nvPr/>
        </p:nvSpPr>
        <p:spPr>
          <a:xfrm>
            <a:off x="6072198" y="1500174"/>
            <a:ext cx="1857388" cy="261610"/>
          </a:xfrm>
          <a:prstGeom prst="rect">
            <a:avLst/>
          </a:prstGeom>
          <a:noFill/>
        </p:spPr>
        <p:txBody>
          <a:bodyPr wrap="square" rtlCol="0">
            <a:spAutoFit/>
          </a:bodyPr>
          <a:lstStyle/>
          <a:p>
            <a:r>
              <a:rPr lang="en-US" altLang="zh-CN" sz="1100" dirty="0" smtClean="0">
                <a:solidFill>
                  <a:schemeClr val="bg1"/>
                </a:solidFill>
                <a:latin typeface="宋体" pitchFamily="2" charset="-122"/>
                <a:ea typeface="宋体" pitchFamily="2" charset="-122"/>
              </a:rPr>
              <a:t>[0/90/45/-45]</a:t>
            </a:r>
            <a:r>
              <a:rPr lang="en-US" altLang="zh-CN" sz="800" dirty="0" smtClean="0">
                <a:solidFill>
                  <a:schemeClr val="bg1"/>
                </a:solidFill>
                <a:latin typeface="宋体" pitchFamily="2" charset="-122"/>
                <a:ea typeface="宋体" pitchFamily="2" charset="-122"/>
              </a:rPr>
              <a:t>s</a:t>
            </a:r>
            <a:endParaRPr lang="zh-CN" altLang="en-US" sz="800" dirty="0">
              <a:solidFill>
                <a:schemeClr val="bg1"/>
              </a:solidFill>
              <a:latin typeface="宋体" pitchFamily="2" charset="-122"/>
              <a:ea typeface="宋体" pitchFamily="2" charset="-122"/>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914" name="Rectangle 2"/>
          <p:cNvSpPr>
            <a:spLocks noChangeArrowheads="1"/>
          </p:cNvSpPr>
          <p:nvPr/>
        </p:nvSpPr>
        <p:spPr bwMode="auto">
          <a:xfrm>
            <a:off x="714348" y="1214422"/>
            <a:ext cx="7286676"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以复合材料层合板的波动特性为参考，从具有简单周期性结构的层合板开始研究，分析周期性结构的存在对复合材料层合板波动特性的影响。然后逐渐研究到复合材料点阵结构的波动特性。</a:t>
            </a:r>
            <a:endParaRPr kumimoji="0" lang="zh-CN" sz="1600" b="0" i="0" u="none" strike="noStrike" cap="none" normalizeH="0" baseline="0" dirty="0" smtClean="0">
              <a:ln>
                <a:noFill/>
              </a:ln>
              <a:solidFill>
                <a:schemeClr val="tx1"/>
              </a:solidFill>
              <a:effectLst/>
              <a:latin typeface="Arial" pitchFamily="34" charset="0"/>
              <a:ea typeface="宋体" pitchFamily="2" charset="-122"/>
            </a:endParaRPr>
          </a:p>
        </p:txBody>
      </p:sp>
      <p:pic>
        <p:nvPicPr>
          <p:cNvPr id="15" name="图片 14" descr="wave.jpg"/>
          <p:cNvPicPr>
            <a:picLocks noChangeAspect="1"/>
          </p:cNvPicPr>
          <p:nvPr/>
        </p:nvPicPr>
        <p:blipFill>
          <a:blip r:embed="rId2" cstate="print"/>
          <a:srcRect b="4264"/>
          <a:stretch>
            <a:fillRect/>
          </a:stretch>
        </p:blipFill>
        <p:spPr>
          <a:xfrm>
            <a:off x="571472" y="2000240"/>
            <a:ext cx="7429552" cy="3929090"/>
          </a:xfrm>
          <a:prstGeom prst="rect">
            <a:avLst/>
          </a:prstGeom>
        </p:spPr>
      </p:pic>
      <p:sp>
        <p:nvSpPr>
          <p:cNvPr id="43009" name="Rectangle 1"/>
          <p:cNvSpPr>
            <a:spLocks noChangeArrowheads="1"/>
          </p:cNvSpPr>
          <p:nvPr/>
        </p:nvSpPr>
        <p:spPr bwMode="auto">
          <a:xfrm>
            <a:off x="2320500" y="5786454"/>
            <a:ext cx="4608954"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图</a:t>
            </a: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8 </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用激光测振仪测得的铝质三维点阵夹芯板中弹性波的传播现象</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009"/>
                                        </p:tgtEl>
                                        <p:attrNameLst>
                                          <p:attrName>style.visibility</p:attrName>
                                        </p:attrNameLst>
                                      </p:cBhvr>
                                      <p:to>
                                        <p:strVal val="visible"/>
                                      </p:to>
                                    </p:set>
                                    <p:animEffect transition="in" filter="blinds(horizontal)">
                                      <p:cBhvr>
                                        <p:cTn id="10" dur="500"/>
                                        <p:tgtEl>
                                          <p:spTgt spid="43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928794" y="1571612"/>
            <a:ext cx="5114926" cy="457200"/>
            <a:chOff x="1296" y="1224"/>
            <a:chExt cx="3222" cy="288"/>
          </a:xfrm>
        </p:grpSpPr>
        <p:sp>
          <p:nvSpPr>
            <p:cNvPr id="84"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3" name="Group 6"/>
            <p:cNvGrpSpPr>
              <a:grpSpLocks/>
            </p:cNvGrpSpPr>
            <p:nvPr/>
          </p:nvGrpSpPr>
          <p:grpSpPr bwMode="auto">
            <a:xfrm>
              <a:off x="1440" y="1224"/>
              <a:ext cx="3078" cy="288"/>
              <a:chOff x="1536" y="1470"/>
              <a:chExt cx="3078" cy="288"/>
            </a:xfrm>
          </p:grpSpPr>
          <p:sp>
            <p:nvSpPr>
              <p:cNvPr id="86"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7" name="AutoShape 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研究背景与意义</a:t>
                </a:r>
                <a:endParaRPr lang="zh-CN" altLang="en-US" dirty="0"/>
              </a:p>
            </p:txBody>
          </p:sp>
        </p:grpSp>
      </p:grpSp>
      <p:grpSp>
        <p:nvGrpSpPr>
          <p:cNvPr id="4" name="Group 9"/>
          <p:cNvGrpSpPr>
            <a:grpSpLocks/>
          </p:cNvGrpSpPr>
          <p:nvPr/>
        </p:nvGrpSpPr>
        <p:grpSpPr bwMode="auto">
          <a:xfrm>
            <a:off x="1928794" y="2614610"/>
            <a:ext cx="5114925" cy="457200"/>
            <a:chOff x="1296" y="1566"/>
            <a:chExt cx="3222" cy="288"/>
          </a:xfrm>
        </p:grpSpPr>
        <p:sp>
          <p:nvSpPr>
            <p:cNvPr id="89"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5" name="Group 11"/>
            <p:cNvGrpSpPr>
              <a:grpSpLocks/>
            </p:cNvGrpSpPr>
            <p:nvPr/>
          </p:nvGrpSpPr>
          <p:grpSpPr bwMode="auto">
            <a:xfrm>
              <a:off x="1440" y="1566"/>
              <a:ext cx="3078" cy="288"/>
              <a:chOff x="1536" y="1470"/>
              <a:chExt cx="3078" cy="288"/>
            </a:xfrm>
          </p:grpSpPr>
          <p:sp>
            <p:nvSpPr>
              <p:cNvPr id="91"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92" name="AutoShape 1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研究进展</a:t>
                </a:r>
                <a:endParaRPr lang="zh-CN" altLang="en-US" dirty="0"/>
              </a:p>
            </p:txBody>
          </p:sp>
        </p:grpSp>
      </p:grpSp>
      <p:grpSp>
        <p:nvGrpSpPr>
          <p:cNvPr id="6" name="Group 14"/>
          <p:cNvGrpSpPr>
            <a:grpSpLocks/>
          </p:cNvGrpSpPr>
          <p:nvPr/>
        </p:nvGrpSpPr>
        <p:grpSpPr bwMode="auto">
          <a:xfrm>
            <a:off x="1928794" y="3614742"/>
            <a:ext cx="5114925" cy="457200"/>
            <a:chOff x="1296" y="1908"/>
            <a:chExt cx="3222" cy="288"/>
          </a:xfrm>
        </p:grpSpPr>
        <p:sp>
          <p:nvSpPr>
            <p:cNvPr id="94" name="Oval 15"/>
            <p:cNvSpPr>
              <a:spLocks noChangeArrowheads="1"/>
            </p:cNvSpPr>
            <p:nvPr/>
          </p:nvSpPr>
          <p:spPr bwMode="gray">
            <a:xfrm>
              <a:off x="1296" y="197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p>
          </p:txBody>
        </p:sp>
        <p:grpSp>
          <p:nvGrpSpPr>
            <p:cNvPr id="7" name="Group 16"/>
            <p:cNvGrpSpPr>
              <a:grpSpLocks/>
            </p:cNvGrpSpPr>
            <p:nvPr/>
          </p:nvGrpSpPr>
          <p:grpSpPr bwMode="auto">
            <a:xfrm>
              <a:off x="1440" y="1908"/>
              <a:ext cx="3078" cy="288"/>
              <a:chOff x="1536" y="1470"/>
              <a:chExt cx="3078" cy="288"/>
            </a:xfrm>
          </p:grpSpPr>
          <p:sp>
            <p:nvSpPr>
              <p:cNvPr id="96"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97"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solidFill>
                      <a:schemeClr val="tx1"/>
                    </a:solidFill>
                  </a:rPr>
                  <a:t>研究设想与初步成果</a:t>
                </a:r>
                <a:endParaRPr lang="zh-CN" altLang="en-US" dirty="0">
                  <a:solidFill>
                    <a:schemeClr val="tx1"/>
                  </a:solidFill>
                </a:endParaRPr>
              </a:p>
            </p:txBody>
          </p:sp>
        </p:grpSp>
      </p:grpSp>
      <p:grpSp>
        <p:nvGrpSpPr>
          <p:cNvPr id="8" name="Group 19"/>
          <p:cNvGrpSpPr>
            <a:grpSpLocks/>
          </p:cNvGrpSpPr>
          <p:nvPr/>
        </p:nvGrpSpPr>
        <p:grpSpPr bwMode="auto">
          <a:xfrm>
            <a:off x="1928794" y="4614875"/>
            <a:ext cx="5114925" cy="457200"/>
            <a:chOff x="1296" y="2256"/>
            <a:chExt cx="3222" cy="288"/>
          </a:xfrm>
        </p:grpSpPr>
        <p:sp>
          <p:nvSpPr>
            <p:cNvPr id="99" name="Oval 20"/>
            <p:cNvSpPr>
              <a:spLocks noChangeArrowheads="1"/>
            </p:cNvSpPr>
            <p:nvPr/>
          </p:nvSpPr>
          <p:spPr bwMode="gray">
            <a:xfrm>
              <a:off x="1296" y="2325"/>
              <a:ext cx="144"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glow rad="101600">
                <a:srgbClr val="FFFF00">
                  <a:alpha val="60000"/>
                </a:srgbClr>
              </a:glow>
              <a:outerShdw dist="107763" dir="2700000" algn="ctr" rotWithShape="0">
                <a:schemeClr val="bg2">
                  <a:alpha val="50000"/>
                </a:schemeClr>
              </a:outerShdw>
            </a:effectLst>
          </p:spPr>
          <p:txBody>
            <a:bodyPr wrap="none" anchor="ctr"/>
            <a:lstStyle/>
            <a:p>
              <a:pPr>
                <a:defRPr/>
              </a:pPr>
              <a:endParaRPr lang="zh-CN" altLang="en-US"/>
            </a:p>
          </p:txBody>
        </p:sp>
        <p:grpSp>
          <p:nvGrpSpPr>
            <p:cNvPr id="9" name="Group 21"/>
            <p:cNvGrpSpPr>
              <a:grpSpLocks/>
            </p:cNvGrpSpPr>
            <p:nvPr/>
          </p:nvGrpSpPr>
          <p:grpSpPr bwMode="auto">
            <a:xfrm>
              <a:off x="1440" y="2256"/>
              <a:ext cx="3078" cy="288"/>
              <a:chOff x="1536" y="1470"/>
              <a:chExt cx="3078" cy="288"/>
            </a:xfrm>
          </p:grpSpPr>
          <p:sp>
            <p:nvSpPr>
              <p:cNvPr id="101"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02" name="AutoShape 23"/>
              <p:cNvSpPr>
                <a:spLocks noChangeArrowheads="1"/>
              </p:cNvSpPr>
              <p:nvPr/>
            </p:nvSpPr>
            <p:spPr bwMode="gray">
              <a:xfrm>
                <a:off x="1686" y="1470"/>
                <a:ext cx="2928" cy="288"/>
              </a:xfrm>
              <a:prstGeom prst="roundRect">
                <a:avLst>
                  <a:gd name="adj" fmla="val 50000"/>
                </a:avLst>
              </a:prstGeom>
              <a:ln>
                <a:headEnd/>
                <a:tailEnd/>
              </a:ln>
              <a:effectLst>
                <a:glow rad="228600">
                  <a:schemeClr val="accent3">
                    <a:satMod val="175000"/>
                    <a:alpha val="40000"/>
                  </a:schemeClr>
                </a:glow>
                <a:outerShdw blurRad="50800" dist="38100" dir="5400000" rotWithShape="0">
                  <a:srgbClr val="000000">
                    <a:alpha val="35000"/>
                  </a:srgbClr>
                </a:outerShdw>
              </a:effectLst>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zh-CN" altLang="en-US" b="1" dirty="0" smtClean="0">
                    <a:solidFill>
                      <a:srgbClr val="FFFF00"/>
                    </a:solidFill>
                  </a:rPr>
                  <a:t>创新点及工作计划</a:t>
                </a:r>
                <a:endParaRPr lang="zh-CN" altLang="en-US" b="1" dirty="0">
                  <a:solidFill>
                    <a:srgbClr val="FFFF00"/>
                  </a:solidFill>
                </a:endParaRPr>
              </a:p>
            </p:txBody>
          </p:sp>
        </p:grpSp>
      </p:grpSp>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content</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p:cBhvr override="childStyle">
                                        <p:cTn id="6" dur="100" fill="hold"/>
                                        <p:tgtEl>
                                          <p:spTgt spid="8"/>
                                        </p:tgtEl>
                                        <p:attrNameLst>
                                          <p:attrName>style.color</p:attrName>
                                        </p:attrNameLst>
                                      </p:cBhvr>
                                      <p:to>
                                        <a:schemeClr val="accent2"/>
                                      </p:to>
                                    </p:animClr>
                                    <p:animClr clrSpc="rgb">
                                      <p:cBhvr>
                                        <p:cTn id="7" dur="100" fill="hold"/>
                                        <p:tgtEl>
                                          <p:spTgt spid="8"/>
                                        </p:tgtEl>
                                        <p:attrNameLst>
                                          <p:attrName>fillcolor</p:attrName>
                                        </p:attrNameLst>
                                      </p:cBhvr>
                                      <p:to>
                                        <a:schemeClr val="accent2"/>
                                      </p:to>
                                    </p:animClr>
                                    <p:set>
                                      <p:cBhvr>
                                        <p:cTn id="8" dur="100" fill="hold"/>
                                        <p:tgtEl>
                                          <p:spTgt spid="8"/>
                                        </p:tgtEl>
                                        <p:attrNameLst>
                                          <p:attrName>fill.type</p:attrName>
                                        </p:attrNameLst>
                                      </p:cBhvr>
                                      <p:to>
                                        <p:strVal val="solid"/>
                                      </p:to>
                                    </p:set>
                                    <p:set>
                                      <p:cBhvr>
                                        <p:cTn id="9" dur="100" fill="hold"/>
                                        <p:tgtEl>
                                          <p:spTgt spid="8"/>
                                        </p:tgtEl>
                                        <p:attrNameLst>
                                          <p:attrName>fill.on</p:attrName>
                                        </p:attrNameLst>
                                      </p:cBhvr>
                                      <p:to>
                                        <p:strVal val="true"/>
                                      </p:to>
                                    </p:set>
                                    <p:animRot by="120000">
                                      <p:cBhvr>
                                        <p:cTn id="10" dur="100" fill="hold">
                                          <p:stCondLst>
                                            <p:cond delay="0"/>
                                          </p:stCondLst>
                                        </p:cTn>
                                        <p:tgtEl>
                                          <p:spTgt spid="8"/>
                                        </p:tgtEl>
                                        <p:attrNameLst>
                                          <p:attrName>r</p:attrName>
                                        </p:attrNameLst>
                                      </p:cBhvr>
                                    </p:animRot>
                                    <p:animRot by="-240000">
                                      <p:cBhvr>
                                        <p:cTn id="11" dur="200" fill="hold">
                                          <p:stCondLst>
                                            <p:cond delay="200"/>
                                          </p:stCondLst>
                                        </p:cTn>
                                        <p:tgtEl>
                                          <p:spTgt spid="8"/>
                                        </p:tgtEl>
                                        <p:attrNameLst>
                                          <p:attrName>r</p:attrName>
                                        </p:attrNameLst>
                                      </p:cBhvr>
                                    </p:animRot>
                                    <p:animRot by="240000">
                                      <p:cBhvr>
                                        <p:cTn id="12" dur="200" fill="hold">
                                          <p:stCondLst>
                                            <p:cond delay="400"/>
                                          </p:stCondLst>
                                        </p:cTn>
                                        <p:tgtEl>
                                          <p:spTgt spid="8"/>
                                        </p:tgtEl>
                                        <p:attrNameLst>
                                          <p:attrName>r</p:attrName>
                                        </p:attrNameLst>
                                      </p:cBhvr>
                                    </p:animRot>
                                    <p:animRot by="-240000">
                                      <p:cBhvr>
                                        <p:cTn id="13" dur="200" fill="hold">
                                          <p:stCondLst>
                                            <p:cond delay="600"/>
                                          </p:stCondLst>
                                        </p:cTn>
                                        <p:tgtEl>
                                          <p:spTgt spid="8"/>
                                        </p:tgtEl>
                                        <p:attrNameLst>
                                          <p:attrName>r</p:attrName>
                                        </p:attrNameLst>
                                      </p:cBhvr>
                                    </p:animRot>
                                    <p:animRot by="120000">
                                      <p:cBhvr>
                                        <p:cTn id="1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创新点及工作计划</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预期创新点及成果</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39950" name="Line 3"/>
          <p:cNvSpPr>
            <a:spLocks noChangeShapeType="1"/>
          </p:cNvSpPr>
          <p:nvPr/>
        </p:nvSpPr>
        <p:spPr bwMode="gray">
          <a:xfrm>
            <a:off x="3475582" y="2292204"/>
            <a:ext cx="310600" cy="18636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1" name="Line 4"/>
          <p:cNvSpPr>
            <a:spLocks noChangeShapeType="1"/>
          </p:cNvSpPr>
          <p:nvPr/>
        </p:nvSpPr>
        <p:spPr bwMode="gray">
          <a:xfrm flipV="1">
            <a:off x="3689896" y="4301786"/>
            <a:ext cx="277468" cy="24848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3" name="Line 6"/>
          <p:cNvSpPr>
            <a:spLocks noChangeShapeType="1"/>
          </p:cNvSpPr>
          <p:nvPr/>
        </p:nvSpPr>
        <p:spPr bwMode="gray">
          <a:xfrm rot="2103433" flipV="1">
            <a:off x="3150956" y="3370266"/>
            <a:ext cx="308359" cy="240552"/>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4" name="Line 7"/>
          <p:cNvSpPr>
            <a:spLocks noChangeShapeType="1"/>
          </p:cNvSpPr>
          <p:nvPr/>
        </p:nvSpPr>
        <p:spPr bwMode="gray">
          <a:xfrm rot="-6456755" flipH="1" flipV="1">
            <a:off x="5334772" y="2162995"/>
            <a:ext cx="298175" cy="938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5" name="Line 8"/>
          <p:cNvSpPr>
            <a:spLocks noChangeShapeType="1"/>
          </p:cNvSpPr>
          <p:nvPr/>
        </p:nvSpPr>
        <p:spPr bwMode="gray">
          <a:xfrm rot="4384254" flipH="1">
            <a:off x="5212395" y="4219798"/>
            <a:ext cx="359526" cy="2801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6" name="Line 9"/>
          <p:cNvSpPr>
            <a:spLocks noChangeShapeType="1"/>
          </p:cNvSpPr>
          <p:nvPr/>
        </p:nvSpPr>
        <p:spPr bwMode="gray">
          <a:xfrm rot="120645" flipH="1">
            <a:off x="4908571" y="2449975"/>
            <a:ext cx="336810" cy="246939"/>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115722" name="AutoShape 10"/>
          <p:cNvSpPr>
            <a:spLocks noChangeArrowheads="1"/>
          </p:cNvSpPr>
          <p:nvPr/>
        </p:nvSpPr>
        <p:spPr bwMode="gray">
          <a:xfrm>
            <a:off x="618062" y="1428736"/>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9958" name="Line 11"/>
          <p:cNvSpPr>
            <a:spLocks noChangeShapeType="1"/>
          </p:cNvSpPr>
          <p:nvPr/>
        </p:nvSpPr>
        <p:spPr bwMode="gray">
          <a:xfrm rot="2147097" flipH="1">
            <a:off x="4963644" y="3430381"/>
            <a:ext cx="303813" cy="215925"/>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9959" name="Oval 15" descr="p3"/>
          <p:cNvSpPr>
            <a:spLocks noChangeArrowheads="1"/>
          </p:cNvSpPr>
          <p:nvPr/>
        </p:nvSpPr>
        <p:spPr bwMode="gray">
          <a:xfrm>
            <a:off x="3643306" y="2929964"/>
            <a:ext cx="1253863" cy="1213416"/>
          </a:xfrm>
          <a:prstGeom prst="ellipse">
            <a:avLst/>
          </a:prstGeom>
          <a:ln>
            <a:noFill/>
            <a:headEnd/>
            <a:tailEn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预期创新点</a:t>
            </a:r>
            <a:endParaRPr lang="en-US" altLang="zh-CN" sz="1600" b="1" dirty="0" smtClean="0">
              <a:solidFill>
                <a:srgbClr val="7030A0"/>
              </a:solidFill>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和</a:t>
            </a:r>
            <a:endParaRPr lang="en-US" altLang="zh-CN" sz="1600" b="1" dirty="0" smtClean="0">
              <a:solidFill>
                <a:srgbClr val="7030A0"/>
              </a:solidFill>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预期成果</a:t>
            </a:r>
            <a:endParaRPr kumimoji="0" lang="zh-CN" altLang="zh-CN" sz="1600" b="1" i="0" u="none" strike="noStrike" cap="none" normalizeH="0" baseline="0" dirty="0" smtClean="0">
              <a:ln>
                <a:noFill/>
              </a:ln>
              <a:solidFill>
                <a:srgbClr val="7030A0"/>
              </a:solidFill>
              <a:latin typeface="Arial" pitchFamily="34" charset="0"/>
              <a:ea typeface="宋体" pitchFamily="2" charset="-122"/>
            </a:endParaRPr>
          </a:p>
        </p:txBody>
      </p:sp>
      <p:sp>
        <p:nvSpPr>
          <p:cNvPr id="39960" name="Rectangle 16"/>
          <p:cNvSpPr>
            <a:spLocks noChangeArrowheads="1"/>
          </p:cNvSpPr>
          <p:nvPr/>
        </p:nvSpPr>
        <p:spPr bwMode="gray">
          <a:xfrm>
            <a:off x="760938" y="1483269"/>
            <a:ext cx="3811062"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1.</a:t>
            </a:r>
            <a:r>
              <a:rPr lang="zh-CN" altLang="en-US" sz="1600" b="1" dirty="0" smtClean="0">
                <a:solidFill>
                  <a:srgbClr val="1C1C1C"/>
                </a:solidFill>
                <a:latin typeface="宋体" pitchFamily="2" charset="-122"/>
                <a:ea typeface="宋体" pitchFamily="2" charset="-122"/>
              </a:rPr>
              <a:t>任意铺层复合材料层合板中波速面方程；复合材料层合板中损伤的快速定位；</a:t>
            </a:r>
            <a:endParaRPr lang="en-US" altLang="zh-CN" sz="1600" b="1" dirty="0" smtClean="0">
              <a:solidFill>
                <a:srgbClr val="1C1C1C"/>
              </a:solidFill>
              <a:latin typeface="宋体" pitchFamily="2" charset="-122"/>
              <a:ea typeface="宋体" pitchFamily="2" charset="-122"/>
            </a:endParaRPr>
          </a:p>
        </p:txBody>
      </p:sp>
      <p:sp>
        <p:nvSpPr>
          <p:cNvPr id="115735" name="AutoShape 23"/>
          <p:cNvSpPr>
            <a:spLocks noChangeArrowheads="1"/>
          </p:cNvSpPr>
          <p:nvPr/>
        </p:nvSpPr>
        <p:spPr bwMode="gray">
          <a:xfrm>
            <a:off x="5118656" y="1744538"/>
            <a:ext cx="3096682"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5737" name="AutoShape 25"/>
          <p:cNvSpPr>
            <a:spLocks noChangeArrowheads="1"/>
          </p:cNvSpPr>
          <p:nvPr/>
        </p:nvSpPr>
        <p:spPr bwMode="gray">
          <a:xfrm>
            <a:off x="714349" y="3214682"/>
            <a:ext cx="2286016" cy="621179"/>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9970" name="Rectangle 26"/>
          <p:cNvSpPr>
            <a:spLocks noChangeArrowheads="1"/>
          </p:cNvSpPr>
          <p:nvPr/>
        </p:nvSpPr>
        <p:spPr bwMode="auto">
          <a:xfrm>
            <a:off x="1106753" y="3308540"/>
            <a:ext cx="1755917"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1C1C1C"/>
                </a:solidFill>
                <a:effectLst/>
                <a:latin typeface="Arial" pitchFamily="34" charset="0"/>
                <a:ea typeface="宋体" pitchFamily="2" charset="-122"/>
              </a:rPr>
              <a:t>6.</a:t>
            </a:r>
            <a:r>
              <a:rPr kumimoji="0" lang="zh-CN" altLang="en-US" sz="1600" b="1" i="0" u="none" strike="noStrike" cap="none" normalizeH="0" baseline="0" dirty="0" smtClean="0">
                <a:ln>
                  <a:noFill/>
                </a:ln>
                <a:solidFill>
                  <a:srgbClr val="1C1C1C"/>
                </a:solidFill>
                <a:effectLst/>
                <a:latin typeface="Arial" pitchFamily="34" charset="0"/>
                <a:ea typeface="宋体" pitchFamily="2" charset="-122"/>
              </a:rPr>
              <a:t>发表</a:t>
            </a:r>
            <a:r>
              <a:rPr kumimoji="0" lang="en-US" altLang="zh-CN" sz="1600" b="1" i="0" u="none" strike="noStrike" cap="none" normalizeH="0" baseline="0" dirty="0" smtClean="0">
                <a:ln>
                  <a:noFill/>
                </a:ln>
                <a:solidFill>
                  <a:srgbClr val="1C1C1C"/>
                </a:solidFill>
                <a:effectLst/>
                <a:latin typeface="Arial" pitchFamily="34" charset="0"/>
                <a:ea typeface="宋体" pitchFamily="2" charset="-122"/>
              </a:rPr>
              <a:t>SCI</a:t>
            </a:r>
            <a:r>
              <a:rPr kumimoji="0" lang="zh-CN" altLang="en-US" sz="1600" b="1" i="0" u="none" strike="noStrike" cap="none" normalizeH="0" baseline="0" dirty="0" smtClean="0">
                <a:ln>
                  <a:noFill/>
                </a:ln>
                <a:solidFill>
                  <a:srgbClr val="1C1C1C"/>
                </a:solidFill>
                <a:effectLst/>
                <a:latin typeface="Arial" pitchFamily="34" charset="0"/>
                <a:ea typeface="宋体" pitchFamily="2" charset="-122"/>
              </a:rPr>
              <a:t>文章</a:t>
            </a:r>
            <a:r>
              <a:rPr kumimoji="0" lang="en-US" altLang="zh-CN" sz="1600" b="1" i="0" u="none" strike="noStrike" cap="none" normalizeH="0" baseline="0" dirty="0" smtClean="0">
                <a:ln>
                  <a:noFill/>
                </a:ln>
                <a:solidFill>
                  <a:srgbClr val="1C1C1C"/>
                </a:solidFill>
                <a:effectLst/>
                <a:latin typeface="Arial" pitchFamily="34" charset="0"/>
                <a:ea typeface="宋体" pitchFamily="2" charset="-122"/>
              </a:rPr>
              <a:t>3-4</a:t>
            </a:r>
            <a:r>
              <a:rPr kumimoji="0" lang="zh-CN" altLang="en-US" sz="1600" b="1" i="0" u="none" strike="noStrike" cap="none" normalizeH="0" baseline="0" dirty="0" smtClean="0">
                <a:ln>
                  <a:noFill/>
                </a:ln>
                <a:solidFill>
                  <a:srgbClr val="1C1C1C"/>
                </a:solidFill>
                <a:effectLst/>
                <a:latin typeface="Arial" pitchFamily="34" charset="0"/>
                <a:ea typeface="宋体" pitchFamily="2" charset="-122"/>
              </a:rPr>
              <a:t>篇</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9" name="AutoShape 10"/>
          <p:cNvSpPr>
            <a:spLocks noChangeArrowheads="1"/>
          </p:cNvSpPr>
          <p:nvPr/>
        </p:nvSpPr>
        <p:spPr bwMode="gray">
          <a:xfrm>
            <a:off x="475186" y="4621704"/>
            <a:ext cx="366818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0" name="Rectangle 16"/>
          <p:cNvSpPr>
            <a:spLocks noChangeArrowheads="1"/>
          </p:cNvSpPr>
          <p:nvPr/>
        </p:nvSpPr>
        <p:spPr bwMode="gray">
          <a:xfrm>
            <a:off x="770256" y="4714884"/>
            <a:ext cx="3230240"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2.</a:t>
            </a:r>
            <a:r>
              <a:rPr lang="zh-CN" altLang="en-US" sz="1600" b="1" dirty="0" smtClean="0">
                <a:solidFill>
                  <a:srgbClr val="1C1C1C"/>
                </a:solidFill>
                <a:latin typeface="宋体" pitchFamily="2" charset="-122"/>
                <a:ea typeface="宋体" pitchFamily="2" charset="-122"/>
              </a:rPr>
              <a:t>结合波速面方程，实现复合材料层合板中的</a:t>
            </a:r>
            <a:r>
              <a:rPr lang="en-US" altLang="zh-CN" sz="1600" b="1" dirty="0" smtClean="0">
                <a:solidFill>
                  <a:srgbClr val="1C1C1C"/>
                </a:solidFill>
                <a:latin typeface="宋体" pitchFamily="2" charset="-122"/>
                <a:ea typeface="宋体" pitchFamily="2" charset="-122"/>
              </a:rPr>
              <a:t>PA</a:t>
            </a:r>
            <a:r>
              <a:rPr lang="zh-CN" altLang="en-US" sz="1600" b="1" dirty="0" smtClean="0">
                <a:solidFill>
                  <a:srgbClr val="1C1C1C"/>
                </a:solidFill>
                <a:latin typeface="宋体" pitchFamily="2" charset="-122"/>
                <a:ea typeface="宋体" pitchFamily="2" charset="-122"/>
              </a:rPr>
              <a:t>损伤成像；</a:t>
            </a:r>
            <a:endParaRPr lang="en-US" altLang="zh-CN" sz="1600" b="1" dirty="0" smtClean="0">
              <a:solidFill>
                <a:srgbClr val="1C1C1C"/>
              </a:solidFill>
              <a:latin typeface="宋体" pitchFamily="2" charset="-122"/>
              <a:ea typeface="宋体" pitchFamily="2" charset="-122"/>
            </a:endParaRPr>
          </a:p>
        </p:txBody>
      </p:sp>
      <p:sp>
        <p:nvSpPr>
          <p:cNvPr id="26" name="Rectangle 16"/>
          <p:cNvSpPr>
            <a:spLocks noChangeArrowheads="1"/>
          </p:cNvSpPr>
          <p:nvPr/>
        </p:nvSpPr>
        <p:spPr bwMode="gray">
          <a:xfrm>
            <a:off x="5332938" y="1834210"/>
            <a:ext cx="2546948"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3.</a:t>
            </a:r>
            <a:r>
              <a:rPr lang="zh-CN" altLang="en-US" sz="1600" b="1" dirty="0" smtClean="0">
                <a:solidFill>
                  <a:srgbClr val="1C1C1C"/>
                </a:solidFill>
                <a:latin typeface="宋体" pitchFamily="2" charset="-122"/>
                <a:ea typeface="宋体" pitchFamily="2" charset="-122"/>
              </a:rPr>
              <a:t>周期性结构对层合板波动、振动特性的影响；</a:t>
            </a:r>
            <a:endParaRPr lang="en-US" altLang="zh-CN" sz="1600" b="1" dirty="0" smtClean="0">
              <a:solidFill>
                <a:srgbClr val="1C1C1C"/>
              </a:solidFill>
              <a:latin typeface="宋体" pitchFamily="2" charset="-122"/>
              <a:ea typeface="宋体" pitchFamily="2" charset="-122"/>
            </a:endParaRPr>
          </a:p>
        </p:txBody>
      </p:sp>
      <p:sp>
        <p:nvSpPr>
          <p:cNvPr id="28" name="AutoShape 23"/>
          <p:cNvSpPr>
            <a:spLocks noChangeArrowheads="1"/>
          </p:cNvSpPr>
          <p:nvPr/>
        </p:nvSpPr>
        <p:spPr bwMode="gray">
          <a:xfrm>
            <a:off x="5475846" y="3244736"/>
            <a:ext cx="3239558"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27" name="Rectangle 16"/>
          <p:cNvSpPr>
            <a:spLocks noChangeArrowheads="1"/>
          </p:cNvSpPr>
          <p:nvPr/>
        </p:nvSpPr>
        <p:spPr bwMode="gray">
          <a:xfrm>
            <a:off x="5786446" y="3293061"/>
            <a:ext cx="2795400"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4.</a:t>
            </a:r>
            <a:r>
              <a:rPr lang="zh-CN" altLang="en-US" sz="1600" b="1" dirty="0" smtClean="0">
                <a:solidFill>
                  <a:srgbClr val="1C1C1C"/>
                </a:solidFill>
                <a:latin typeface="宋体" pitchFamily="2" charset="-122"/>
                <a:ea typeface="宋体" pitchFamily="2" charset="-122"/>
              </a:rPr>
              <a:t>基于振动的复合材料点阵结构的损伤检测和定位</a:t>
            </a:r>
            <a:endParaRPr lang="en-US" altLang="zh-CN" sz="1600" b="1" dirty="0" smtClean="0">
              <a:solidFill>
                <a:srgbClr val="1C1C1C"/>
              </a:solidFill>
              <a:latin typeface="宋体" pitchFamily="2" charset="-122"/>
              <a:ea typeface="宋体" pitchFamily="2" charset="-122"/>
            </a:endParaRPr>
          </a:p>
        </p:txBody>
      </p:sp>
      <p:sp>
        <p:nvSpPr>
          <p:cNvPr id="30" name="AutoShape 23"/>
          <p:cNvSpPr>
            <a:spLocks noChangeArrowheads="1"/>
          </p:cNvSpPr>
          <p:nvPr/>
        </p:nvSpPr>
        <p:spPr bwMode="gray">
          <a:xfrm>
            <a:off x="5190094" y="4887810"/>
            <a:ext cx="3382434"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Rectangle 16"/>
          <p:cNvSpPr>
            <a:spLocks noChangeArrowheads="1"/>
          </p:cNvSpPr>
          <p:nvPr/>
        </p:nvSpPr>
        <p:spPr bwMode="gray">
          <a:xfrm>
            <a:off x="5394828" y="4936135"/>
            <a:ext cx="3168148"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5.</a:t>
            </a:r>
            <a:r>
              <a:rPr lang="zh-CN" altLang="en-US" sz="1600" b="1" dirty="0" smtClean="0">
                <a:solidFill>
                  <a:srgbClr val="1C1C1C"/>
                </a:solidFill>
                <a:latin typeface="宋体" pitchFamily="2" charset="-122"/>
                <a:ea typeface="宋体" pitchFamily="2" charset="-122"/>
              </a:rPr>
              <a:t>改进发展复合材料点阵结构的损伤识别算法；</a:t>
            </a:r>
            <a:endParaRPr lang="en-US" altLang="zh-CN" sz="1600" b="1" dirty="0" smtClean="0">
              <a:solidFill>
                <a:srgbClr val="1C1C1C"/>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39960"/>
                                        </p:tgtEl>
                                        <p:attrNameLst>
                                          <p:attrName>style.visibility</p:attrName>
                                        </p:attrNameLst>
                                      </p:cBhvr>
                                      <p:to>
                                        <p:strVal val="visible"/>
                                      </p:to>
                                    </p:set>
                                    <p:animEffect transition="in" filter="strips(upRight)">
                                      <p:cBhvr>
                                        <p:cTn id="7" dur="500"/>
                                        <p:tgtEl>
                                          <p:spTgt spid="39960"/>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9950"/>
                                        </p:tgtEl>
                                        <p:attrNameLst>
                                          <p:attrName>style.visibility</p:attrName>
                                        </p:attrNameLst>
                                      </p:cBhvr>
                                      <p:to>
                                        <p:strVal val="visible"/>
                                      </p:to>
                                    </p:set>
                                    <p:animEffect transition="in" filter="strips(downRight)">
                                      <p:cBhvr>
                                        <p:cTn id="10" dur="500"/>
                                        <p:tgtEl>
                                          <p:spTgt spid="39950"/>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15722"/>
                                        </p:tgtEl>
                                        <p:attrNameLst>
                                          <p:attrName>style.visibility</p:attrName>
                                        </p:attrNameLst>
                                      </p:cBhvr>
                                      <p:to>
                                        <p:strVal val="visible"/>
                                      </p:to>
                                    </p:set>
                                    <p:animEffect transition="in" filter="strips(upRight)">
                                      <p:cBhvr>
                                        <p:cTn id="13" dur="500"/>
                                        <p:tgtEl>
                                          <p:spTgt spid="11572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strips(upRight)">
                                      <p:cBhvr>
                                        <p:cTn id="18" dur="500"/>
                                        <p:tgtEl>
                                          <p:spTgt spid="59"/>
                                        </p:tgtEl>
                                      </p:cBhvr>
                                    </p:animEffect>
                                  </p:childTnLst>
                                </p:cTn>
                              </p:par>
                              <p:par>
                                <p:cTn id="19" presetID="18" presetClass="entr" presetSubtype="3"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strips(upRight)">
                                      <p:cBhvr>
                                        <p:cTn id="21" dur="500"/>
                                        <p:tgtEl>
                                          <p:spTgt spid="60"/>
                                        </p:tgtEl>
                                      </p:cBhvr>
                                    </p:animEffect>
                                  </p:childTnLst>
                                </p:cTn>
                              </p:par>
                              <p:par>
                                <p:cTn id="22" presetID="18" presetClass="entr" presetSubtype="3" fill="hold" grpId="0" nodeType="withEffect">
                                  <p:stCondLst>
                                    <p:cond delay="0"/>
                                  </p:stCondLst>
                                  <p:childTnLst>
                                    <p:set>
                                      <p:cBhvr>
                                        <p:cTn id="23" dur="1" fill="hold">
                                          <p:stCondLst>
                                            <p:cond delay="0"/>
                                          </p:stCondLst>
                                        </p:cTn>
                                        <p:tgtEl>
                                          <p:spTgt spid="39951"/>
                                        </p:tgtEl>
                                        <p:attrNameLst>
                                          <p:attrName>style.visibility</p:attrName>
                                        </p:attrNameLst>
                                      </p:cBhvr>
                                      <p:to>
                                        <p:strVal val="visible"/>
                                      </p:to>
                                    </p:set>
                                    <p:animEffect transition="in" filter="strips(upRight)">
                                      <p:cBhvr>
                                        <p:cTn id="24" dur="500"/>
                                        <p:tgtEl>
                                          <p:spTgt spid="39951"/>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39954"/>
                                        </p:tgtEl>
                                        <p:attrNameLst>
                                          <p:attrName>style.visibility</p:attrName>
                                        </p:attrNameLst>
                                      </p:cBhvr>
                                      <p:to>
                                        <p:strVal val="visible"/>
                                      </p:to>
                                    </p:set>
                                    <p:animEffect transition="in" filter="strips(downLeft)">
                                      <p:cBhvr>
                                        <p:cTn id="29" dur="500"/>
                                        <p:tgtEl>
                                          <p:spTgt spid="39954"/>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39956"/>
                                        </p:tgtEl>
                                        <p:attrNameLst>
                                          <p:attrName>style.visibility</p:attrName>
                                        </p:attrNameLst>
                                      </p:cBhvr>
                                      <p:to>
                                        <p:strVal val="visible"/>
                                      </p:to>
                                    </p:set>
                                    <p:animEffect transition="in" filter="strips(downLeft)">
                                      <p:cBhvr>
                                        <p:cTn id="32" dur="500"/>
                                        <p:tgtEl>
                                          <p:spTgt spid="39956"/>
                                        </p:tgtEl>
                                      </p:cBhvr>
                                    </p:animEffect>
                                  </p:childTnLst>
                                </p:cTn>
                              </p:par>
                              <p:par>
                                <p:cTn id="33" presetID="18" presetClass="entr" presetSubtype="12" fill="hold" grpId="0" nodeType="withEffect">
                                  <p:stCondLst>
                                    <p:cond delay="0"/>
                                  </p:stCondLst>
                                  <p:childTnLst>
                                    <p:set>
                                      <p:cBhvr>
                                        <p:cTn id="34" dur="1" fill="hold">
                                          <p:stCondLst>
                                            <p:cond delay="0"/>
                                          </p:stCondLst>
                                        </p:cTn>
                                        <p:tgtEl>
                                          <p:spTgt spid="115735"/>
                                        </p:tgtEl>
                                        <p:attrNameLst>
                                          <p:attrName>style.visibility</p:attrName>
                                        </p:attrNameLst>
                                      </p:cBhvr>
                                      <p:to>
                                        <p:strVal val="visible"/>
                                      </p:to>
                                    </p:set>
                                    <p:animEffect transition="in" filter="strips(downLeft)">
                                      <p:cBhvr>
                                        <p:cTn id="35" dur="500"/>
                                        <p:tgtEl>
                                          <p:spTgt spid="115735"/>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strips(downLef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9"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strips(upLeft)">
                                      <p:cBhvr>
                                        <p:cTn id="43" dur="500"/>
                                        <p:tgtEl>
                                          <p:spTgt spid="28"/>
                                        </p:tgtEl>
                                      </p:cBhvr>
                                    </p:animEffect>
                                  </p:childTnLst>
                                </p:cTn>
                              </p:par>
                              <p:par>
                                <p:cTn id="44" presetID="18" presetClass="entr" presetSubtype="9"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strips(upLeft)">
                                      <p:cBhvr>
                                        <p:cTn id="46" dur="500"/>
                                        <p:tgtEl>
                                          <p:spTgt spid="27"/>
                                        </p:tgtEl>
                                      </p:cBhvr>
                                    </p:animEffect>
                                  </p:childTnLst>
                                </p:cTn>
                              </p:par>
                              <p:par>
                                <p:cTn id="47" presetID="18" presetClass="entr" presetSubtype="9" fill="hold" grpId="0" nodeType="withEffect">
                                  <p:stCondLst>
                                    <p:cond delay="0"/>
                                  </p:stCondLst>
                                  <p:childTnLst>
                                    <p:set>
                                      <p:cBhvr>
                                        <p:cTn id="48" dur="1" fill="hold">
                                          <p:stCondLst>
                                            <p:cond delay="0"/>
                                          </p:stCondLst>
                                        </p:cTn>
                                        <p:tgtEl>
                                          <p:spTgt spid="39958"/>
                                        </p:tgtEl>
                                        <p:attrNameLst>
                                          <p:attrName>style.visibility</p:attrName>
                                        </p:attrNameLst>
                                      </p:cBhvr>
                                      <p:to>
                                        <p:strVal val="visible"/>
                                      </p:to>
                                    </p:set>
                                    <p:animEffect transition="in" filter="strips(upLeft)">
                                      <p:cBhvr>
                                        <p:cTn id="49" dur="500"/>
                                        <p:tgtEl>
                                          <p:spTgt spid="39958"/>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9"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strips(upLeft)">
                                      <p:cBhvr>
                                        <p:cTn id="54" dur="500"/>
                                        <p:tgtEl>
                                          <p:spTgt spid="30"/>
                                        </p:tgtEl>
                                      </p:cBhvr>
                                    </p:animEffect>
                                  </p:childTnLst>
                                </p:cTn>
                              </p:par>
                              <p:par>
                                <p:cTn id="55" presetID="18" presetClass="entr" presetSubtype="9"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strips(upLeft)">
                                      <p:cBhvr>
                                        <p:cTn id="57" dur="500"/>
                                        <p:tgtEl>
                                          <p:spTgt spid="31"/>
                                        </p:tgtEl>
                                      </p:cBhvr>
                                    </p:animEffect>
                                  </p:childTnLst>
                                </p:cTn>
                              </p:par>
                              <p:par>
                                <p:cTn id="58" presetID="18" presetClass="entr" presetSubtype="9" fill="hold" grpId="0" nodeType="withEffect">
                                  <p:stCondLst>
                                    <p:cond delay="0"/>
                                  </p:stCondLst>
                                  <p:childTnLst>
                                    <p:set>
                                      <p:cBhvr>
                                        <p:cTn id="59" dur="1" fill="hold">
                                          <p:stCondLst>
                                            <p:cond delay="0"/>
                                          </p:stCondLst>
                                        </p:cTn>
                                        <p:tgtEl>
                                          <p:spTgt spid="39955"/>
                                        </p:tgtEl>
                                        <p:attrNameLst>
                                          <p:attrName>style.visibility</p:attrName>
                                        </p:attrNameLst>
                                      </p:cBhvr>
                                      <p:to>
                                        <p:strVal val="visible"/>
                                      </p:to>
                                    </p:set>
                                    <p:animEffect transition="in" filter="strips(upLeft)">
                                      <p:cBhvr>
                                        <p:cTn id="60" dur="500"/>
                                        <p:tgtEl>
                                          <p:spTgt spid="39955"/>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grpId="0" nodeType="clickEffect">
                                  <p:stCondLst>
                                    <p:cond delay="0"/>
                                  </p:stCondLst>
                                  <p:childTnLst>
                                    <p:set>
                                      <p:cBhvr>
                                        <p:cTn id="64" dur="1" fill="hold">
                                          <p:stCondLst>
                                            <p:cond delay="0"/>
                                          </p:stCondLst>
                                        </p:cTn>
                                        <p:tgtEl>
                                          <p:spTgt spid="39953"/>
                                        </p:tgtEl>
                                        <p:attrNameLst>
                                          <p:attrName>style.visibility</p:attrName>
                                        </p:attrNameLst>
                                      </p:cBhvr>
                                      <p:to>
                                        <p:strVal val="visible"/>
                                      </p:to>
                                    </p:set>
                                    <p:animEffect transition="in" filter="strips(upRight)">
                                      <p:cBhvr>
                                        <p:cTn id="65" dur="500"/>
                                        <p:tgtEl>
                                          <p:spTgt spid="39953"/>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115737"/>
                                        </p:tgtEl>
                                        <p:attrNameLst>
                                          <p:attrName>style.visibility</p:attrName>
                                        </p:attrNameLst>
                                      </p:cBhvr>
                                      <p:to>
                                        <p:strVal val="visible"/>
                                      </p:to>
                                    </p:set>
                                    <p:animEffect transition="in" filter="strips(upRight)">
                                      <p:cBhvr>
                                        <p:cTn id="68" dur="500"/>
                                        <p:tgtEl>
                                          <p:spTgt spid="115737"/>
                                        </p:tgtEl>
                                      </p:cBhvr>
                                    </p:animEffect>
                                  </p:childTnLst>
                                </p:cTn>
                              </p:par>
                              <p:par>
                                <p:cTn id="69" presetID="18" presetClass="entr" presetSubtype="3" fill="hold" grpId="0" nodeType="withEffect">
                                  <p:stCondLst>
                                    <p:cond delay="0"/>
                                  </p:stCondLst>
                                  <p:childTnLst>
                                    <p:set>
                                      <p:cBhvr>
                                        <p:cTn id="70" dur="1" fill="hold">
                                          <p:stCondLst>
                                            <p:cond delay="0"/>
                                          </p:stCondLst>
                                        </p:cTn>
                                        <p:tgtEl>
                                          <p:spTgt spid="39970"/>
                                        </p:tgtEl>
                                        <p:attrNameLst>
                                          <p:attrName>style.visibility</p:attrName>
                                        </p:attrNameLst>
                                      </p:cBhvr>
                                      <p:to>
                                        <p:strVal val="visible"/>
                                      </p:to>
                                    </p:set>
                                    <p:animEffect transition="in" filter="strips(upRight)">
                                      <p:cBhvr>
                                        <p:cTn id="71" dur="500"/>
                                        <p:tgtEl>
                                          <p:spTgt spid="39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0" grpId="0" animBg="1"/>
      <p:bldP spid="39951" grpId="0" animBg="1"/>
      <p:bldP spid="39953" grpId="0" animBg="1"/>
      <p:bldP spid="39954" grpId="0" animBg="1"/>
      <p:bldP spid="39955" grpId="0" animBg="1"/>
      <p:bldP spid="39956" grpId="0" animBg="1"/>
      <p:bldP spid="115722" grpId="0" animBg="1"/>
      <p:bldP spid="39958" grpId="0" animBg="1"/>
      <p:bldP spid="39960" grpId="0"/>
      <p:bldP spid="115735" grpId="0" animBg="1"/>
      <p:bldP spid="115737" grpId="0" animBg="1"/>
      <p:bldP spid="39970" grpId="0"/>
      <p:bldP spid="59" grpId="0" animBg="1"/>
      <p:bldP spid="60" grpId="0"/>
      <p:bldP spid="26" grpId="0"/>
      <p:bldP spid="28" grpId="0" animBg="1"/>
      <p:bldP spid="27" grpId="0"/>
      <p:bldP spid="30" grpId="0" animBg="1"/>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创新点及工作计划</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工作计划</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grpSp>
        <p:nvGrpSpPr>
          <p:cNvPr id="39960" name="Group 3"/>
          <p:cNvGrpSpPr>
            <a:grpSpLocks/>
          </p:cNvGrpSpPr>
          <p:nvPr/>
        </p:nvGrpSpPr>
        <p:grpSpPr bwMode="auto">
          <a:xfrm>
            <a:off x="1285900" y="1357298"/>
            <a:ext cx="1724025" cy="482600"/>
            <a:chOff x="816" y="2304"/>
            <a:chExt cx="1440" cy="448"/>
          </a:xfrm>
        </p:grpSpPr>
        <p:sp>
          <p:nvSpPr>
            <p:cNvPr id="39961" name="Freeform 4"/>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Rectangle 5"/>
            <p:cNvSpPr>
              <a:spLocks noChangeArrowheads="1"/>
            </p:cNvSpPr>
            <p:nvPr/>
          </p:nvSpPr>
          <p:spPr bwMode="gray">
            <a:xfrm>
              <a:off x="816" y="2304"/>
              <a:ext cx="1440" cy="39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2000</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9963" name="Group 6"/>
          <p:cNvGrpSpPr>
            <a:grpSpLocks/>
          </p:cNvGrpSpPr>
          <p:nvPr/>
        </p:nvGrpSpPr>
        <p:grpSpPr bwMode="auto">
          <a:xfrm>
            <a:off x="1285900" y="2697149"/>
            <a:ext cx="1724025" cy="482600"/>
            <a:chOff x="816" y="2304"/>
            <a:chExt cx="1440" cy="448"/>
          </a:xfrm>
        </p:grpSpPr>
        <p:sp>
          <p:nvSpPr>
            <p:cNvPr id="39964" name="Freeform 7"/>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12.12~13.05</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9966" name="Group 9"/>
          <p:cNvGrpSpPr>
            <a:grpSpLocks/>
          </p:cNvGrpSpPr>
          <p:nvPr/>
        </p:nvGrpSpPr>
        <p:grpSpPr bwMode="auto">
          <a:xfrm>
            <a:off x="1285900" y="3840149"/>
            <a:ext cx="1724025" cy="482600"/>
            <a:chOff x="816" y="2304"/>
            <a:chExt cx="1440" cy="448"/>
          </a:xfrm>
        </p:grpSpPr>
        <p:sp>
          <p:nvSpPr>
            <p:cNvPr id="39967"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13.05~14.03</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9969" name="Group 12"/>
          <p:cNvGrpSpPr>
            <a:grpSpLocks/>
          </p:cNvGrpSpPr>
          <p:nvPr/>
        </p:nvGrpSpPr>
        <p:grpSpPr bwMode="auto">
          <a:xfrm>
            <a:off x="1285900" y="5303854"/>
            <a:ext cx="1724025" cy="482600"/>
            <a:chOff x="816" y="2304"/>
            <a:chExt cx="1440" cy="448"/>
          </a:xfrm>
        </p:grpSpPr>
        <p:sp>
          <p:nvSpPr>
            <p:cNvPr id="39970" name="Freeform 13"/>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Rectangle 14"/>
            <p:cNvSpPr>
              <a:spLocks noChangeArrowheads="1"/>
            </p:cNvSpPr>
            <p:nvPr/>
          </p:nvSpPr>
          <p:spPr bwMode="gray">
            <a:xfrm>
              <a:off x="816" y="2304"/>
              <a:ext cx="1440" cy="393"/>
            </a:xfrm>
            <a:prstGeom prst="rect">
              <a:avLst/>
            </a:prstGeom>
            <a:gradFill rotWithShape="1">
              <a:gsLst>
                <a:gs pos="0">
                  <a:schemeClr val="folHlink">
                    <a:gamma/>
                    <a:tint val="24314"/>
                    <a:invGamma/>
                  </a:schemeClr>
                </a:gs>
                <a:gs pos="100000">
                  <a:schemeClr val="folHlink"/>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14.03~</a:t>
              </a:r>
              <a:r>
                <a:rPr lang="zh-CN" altLang="en-US" b="1" dirty="0" smtClean="0">
                  <a:solidFill>
                    <a:srgbClr val="000000"/>
                  </a:solidFill>
                  <a:effectLst>
                    <a:outerShdw blurRad="38100" dist="38100" dir="2700000" algn="tl">
                      <a:srgbClr val="FFFFFF"/>
                    </a:outerShdw>
                  </a:effectLst>
                  <a:latin typeface="Arial" pitchFamily="34" charset="0"/>
                  <a:ea typeface="宋体" pitchFamily="2" charset="-122"/>
                </a:rPr>
                <a:t>毕业</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cxnSp>
        <p:nvCxnSpPr>
          <p:cNvPr id="39972"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headEnd/>
            <a:tailEnd/>
          </a:ln>
        </p:spPr>
      </p:cxnSp>
      <p:cxnSp>
        <p:nvCxnSpPr>
          <p:cNvPr id="39973"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headEnd/>
            <a:tailEnd/>
          </a:ln>
        </p:spPr>
      </p:cxnSp>
      <p:cxnSp>
        <p:nvCxnSpPr>
          <p:cNvPr id="39974" name="AutoShape 17"/>
          <p:cNvCxnSpPr>
            <a:cxnSpLocks noChangeShapeType="1"/>
          </p:cNvCxnSpPr>
          <p:nvPr/>
        </p:nvCxnSpPr>
        <p:spPr bwMode="gray">
          <a:xfrm rot="16200000" flipH="1">
            <a:off x="1627197" y="4783138"/>
            <a:ext cx="1036668" cy="4763"/>
          </a:xfrm>
          <a:prstGeom prst="straightConnector1">
            <a:avLst/>
          </a:prstGeom>
          <a:noFill/>
          <a:ln w="9525">
            <a:solidFill>
              <a:srgbClr val="808080"/>
            </a:solidFill>
            <a:round/>
            <a:headEnd/>
            <a:tailEnd/>
          </a:ln>
        </p:spPr>
      </p:cxnSp>
      <p:sp>
        <p:nvSpPr>
          <p:cNvPr id="39975" name="Line 18"/>
          <p:cNvSpPr>
            <a:spLocks noChangeShapeType="1"/>
          </p:cNvSpPr>
          <p:nvPr/>
        </p:nvSpPr>
        <p:spPr bwMode="auto">
          <a:xfrm>
            <a:off x="2200300" y="2428868"/>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9976" name="Line 19"/>
          <p:cNvSpPr>
            <a:spLocks noChangeShapeType="1"/>
          </p:cNvSpPr>
          <p:nvPr/>
        </p:nvSpPr>
        <p:spPr bwMode="auto">
          <a:xfrm>
            <a:off x="2200300" y="3511536"/>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9977" name="Line 20"/>
          <p:cNvSpPr>
            <a:spLocks noChangeShapeType="1"/>
          </p:cNvSpPr>
          <p:nvPr/>
        </p:nvSpPr>
        <p:spPr bwMode="auto">
          <a:xfrm>
            <a:off x="2200300" y="4786322"/>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9978" name="Text Box 21"/>
          <p:cNvSpPr txBox="1">
            <a:spLocks noChangeArrowheads="1"/>
          </p:cNvSpPr>
          <p:nvPr/>
        </p:nvSpPr>
        <p:spPr bwMode="auto">
          <a:xfrm>
            <a:off x="3071802" y="1424218"/>
            <a:ext cx="5286412" cy="861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整理复合材料板中损伤快速定位的实验结果，整理文章发表；</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pPr>
            <a:endParaRPr lang="en-US" altLang="zh-CN" sz="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重复</a:t>
            </a:r>
            <a:r>
              <a:rPr lang="en-US" sz="1400" b="1" dirty="0" smtClean="0">
                <a:solidFill>
                  <a:srgbClr val="0070C0"/>
                </a:solidFill>
                <a:latin typeface="宋体" pitchFamily="2" charset="-122"/>
                <a:ea typeface="宋体" pitchFamily="2" charset="-122"/>
              </a:rPr>
              <a:t>TFM</a:t>
            </a:r>
            <a:r>
              <a:rPr lang="zh-CN" altLang="en-US" sz="1400" b="1" dirty="0" smtClean="0">
                <a:solidFill>
                  <a:srgbClr val="0070C0"/>
                </a:solidFill>
                <a:latin typeface="宋体" pitchFamily="2" charset="-122"/>
                <a:ea typeface="宋体" pitchFamily="2" charset="-122"/>
              </a:rPr>
              <a:t>算法，把其用在圆形相控阵列， 实现铝板中损伤成像；</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endParaRPr lang="en-US" altLang="zh-CN" sz="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结合波速面，实现复合材料板中</a:t>
            </a:r>
            <a:r>
              <a:rPr lang="en-US" altLang="zh-CN" sz="1400" b="1" dirty="0" smtClean="0">
                <a:solidFill>
                  <a:srgbClr val="0070C0"/>
                </a:solidFill>
                <a:latin typeface="宋体" pitchFamily="2" charset="-122"/>
                <a:ea typeface="宋体" pitchFamily="2" charset="-122"/>
              </a:rPr>
              <a:t>PA</a:t>
            </a:r>
            <a:r>
              <a:rPr lang="zh-CN" altLang="en-US" sz="1400" b="1" dirty="0" smtClean="0">
                <a:solidFill>
                  <a:srgbClr val="0070C0"/>
                </a:solidFill>
                <a:latin typeface="宋体" pitchFamily="2" charset="-122"/>
                <a:ea typeface="宋体" pitchFamily="2" charset="-122"/>
              </a:rPr>
              <a:t>损伤成像，整理文章发表；</a:t>
            </a:r>
          </a:p>
        </p:txBody>
      </p:sp>
      <p:grpSp>
        <p:nvGrpSpPr>
          <p:cNvPr id="50" name="Group 9"/>
          <p:cNvGrpSpPr>
            <a:grpSpLocks/>
          </p:cNvGrpSpPr>
          <p:nvPr/>
        </p:nvGrpSpPr>
        <p:grpSpPr bwMode="auto">
          <a:xfrm>
            <a:off x="1285852" y="1374761"/>
            <a:ext cx="1724025" cy="482600"/>
            <a:chOff x="816" y="2304"/>
            <a:chExt cx="1440" cy="448"/>
          </a:xfrm>
        </p:grpSpPr>
        <p:sp>
          <p:nvSpPr>
            <p:cNvPr id="51"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12.06~12.11</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54" name="Text Box 21"/>
          <p:cNvSpPr txBox="1">
            <a:spLocks noChangeArrowheads="1"/>
          </p:cNvSpPr>
          <p:nvPr/>
        </p:nvSpPr>
        <p:spPr bwMode="auto">
          <a:xfrm>
            <a:off x="3332758" y="2714620"/>
            <a:ext cx="4668266"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B050"/>
                </a:solidFill>
                <a:latin typeface="宋体" pitchFamily="2" charset="-122"/>
                <a:ea typeface="宋体" pitchFamily="2" charset="-122"/>
              </a:rPr>
              <a:t> 研究复合材料点阵结构中的振动特性和波动特性，并研究不同损伤对复合材料点阵结构中振动特性的影响，整理结果，发表文章；</a:t>
            </a:r>
          </a:p>
          <a:p>
            <a:pPr fontAlgn="base">
              <a:spcBef>
                <a:spcPct val="0"/>
              </a:spcBef>
              <a:spcAft>
                <a:spcPct val="0"/>
              </a:spcAft>
              <a:buFont typeface="Wingdings" pitchFamily="2" charset="2"/>
              <a:buChar char="Ø"/>
            </a:pPr>
            <a:endParaRPr lang="zh-CN" altLang="en-US" sz="1400" b="1" dirty="0" smtClean="0">
              <a:solidFill>
                <a:srgbClr val="00B050"/>
              </a:solidFill>
              <a:latin typeface="宋体" pitchFamily="2" charset="-122"/>
              <a:ea typeface="宋体" pitchFamily="2" charset="-122"/>
            </a:endParaRPr>
          </a:p>
        </p:txBody>
      </p:sp>
      <p:sp>
        <p:nvSpPr>
          <p:cNvPr id="55" name="Text Box 21"/>
          <p:cNvSpPr txBox="1">
            <a:spLocks noChangeArrowheads="1"/>
          </p:cNvSpPr>
          <p:nvPr/>
        </p:nvSpPr>
        <p:spPr bwMode="auto">
          <a:xfrm>
            <a:off x="3332758" y="3903653"/>
            <a:ext cx="4954018"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基于现有的振动损伤算法，实现基于振动的复合材料点阵结构的损伤检测和损伤定位，并改进和发展对复合材料点阵结构更加适用的基于振动的损伤识别算法，整理文章发表；</a:t>
            </a:r>
          </a:p>
          <a:p>
            <a:pPr fontAlgn="base">
              <a:spcBef>
                <a:spcPct val="0"/>
              </a:spcBef>
              <a:spcAft>
                <a:spcPct val="0"/>
              </a:spcAft>
              <a:buFont typeface="Wingdings" pitchFamily="2" charset="2"/>
              <a:buChar char="Ø"/>
            </a:pPr>
            <a:endParaRPr lang="en-US" altLang="zh-CN" sz="1400" b="1" dirty="0" smtClean="0">
              <a:solidFill>
                <a:srgbClr val="0070C0"/>
              </a:solidFill>
              <a:latin typeface="宋体" pitchFamily="2" charset="-122"/>
              <a:ea typeface="宋体" pitchFamily="2" charset="-122"/>
            </a:endParaRPr>
          </a:p>
        </p:txBody>
      </p:sp>
      <p:sp>
        <p:nvSpPr>
          <p:cNvPr id="56" name="Text Box 21"/>
          <p:cNvSpPr txBox="1">
            <a:spLocks noChangeArrowheads="1"/>
          </p:cNvSpPr>
          <p:nvPr/>
        </p:nvSpPr>
        <p:spPr bwMode="auto">
          <a:xfrm>
            <a:off x="3357554" y="5243468"/>
            <a:ext cx="4668266"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2000" b="1" dirty="0" smtClean="0">
                <a:solidFill>
                  <a:srgbClr val="00B050"/>
                </a:solidFill>
                <a:latin typeface="宋体" pitchFamily="2" charset="-122"/>
                <a:ea typeface="宋体" pitchFamily="2" charset="-122"/>
              </a:rPr>
              <a:t> 撰写博士论文</a:t>
            </a:r>
            <a:endParaRPr lang="en-US" altLang="zh-CN" sz="2000" b="1" dirty="0" smtClean="0">
              <a:solidFill>
                <a:srgbClr val="00B050"/>
              </a:solidFill>
              <a:latin typeface="宋体" pitchFamily="2" charset="-122"/>
              <a:ea typeface="宋体" pitchFamily="2" charset="-122"/>
            </a:endParaRPr>
          </a:p>
        </p:txBody>
      </p:sp>
      <p:pic>
        <p:nvPicPr>
          <p:cNvPr id="29" name="图片 28" descr="e130f80352a7438c09fa930e.gif"/>
          <p:cNvPicPr>
            <a:picLocks noChangeAspect="1"/>
          </p:cNvPicPr>
          <p:nvPr/>
        </p:nvPicPr>
        <p:blipFill>
          <a:blip r:embed="rId2"/>
          <a:stretch>
            <a:fillRect/>
          </a:stretch>
        </p:blipFill>
        <p:spPr>
          <a:xfrm>
            <a:off x="1285852" y="4929198"/>
            <a:ext cx="360000" cy="360000"/>
          </a:xfrm>
          <a:prstGeom prst="rect">
            <a:avLst/>
          </a:prstGeom>
        </p:spPr>
      </p:pic>
      <p:pic>
        <p:nvPicPr>
          <p:cNvPr id="30" name="图片 29" descr="08ccd9ed87c66e3a79f0552a.gif"/>
          <p:cNvPicPr>
            <a:picLocks noChangeAspect="1"/>
          </p:cNvPicPr>
          <p:nvPr/>
        </p:nvPicPr>
        <p:blipFill>
          <a:blip r:embed="rId3" cstate="print"/>
          <a:stretch>
            <a:fillRect/>
          </a:stretch>
        </p:blipFill>
        <p:spPr>
          <a:xfrm>
            <a:off x="1214414" y="1000108"/>
            <a:ext cx="360000" cy="360000"/>
          </a:xfrm>
          <a:prstGeom prst="rect">
            <a:avLst/>
          </a:prstGeom>
        </p:spPr>
      </p:pic>
      <p:pic>
        <p:nvPicPr>
          <p:cNvPr id="31" name="图片 30" descr="ali_069.gif"/>
          <p:cNvPicPr>
            <a:picLocks noChangeAspect="1"/>
          </p:cNvPicPr>
          <p:nvPr/>
        </p:nvPicPr>
        <p:blipFill>
          <a:blip r:embed="rId4"/>
          <a:stretch>
            <a:fillRect/>
          </a:stretch>
        </p:blipFill>
        <p:spPr>
          <a:xfrm>
            <a:off x="1286389" y="3477853"/>
            <a:ext cx="360000" cy="360000"/>
          </a:xfrm>
          <a:prstGeom prst="rect">
            <a:avLst/>
          </a:prstGeom>
        </p:spPr>
      </p:pic>
      <p:pic>
        <p:nvPicPr>
          <p:cNvPr id="32" name="图片 31" descr="3f0f8b4433e35eebb0b7dc77.gif"/>
          <p:cNvPicPr>
            <a:picLocks noChangeAspect="1"/>
          </p:cNvPicPr>
          <p:nvPr/>
        </p:nvPicPr>
        <p:blipFill>
          <a:blip r:embed="rId5"/>
          <a:stretch>
            <a:fillRect/>
          </a:stretch>
        </p:blipFill>
        <p:spPr>
          <a:xfrm>
            <a:off x="1285852" y="2357430"/>
            <a:ext cx="360000" cy="360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sp>
        <p:nvSpPr>
          <p:cNvPr id="38914" name="Rectangle 3" descr="单个小人13"/>
          <p:cNvSpPr>
            <a:spLocks noGrp="1" noChangeAspect="1" noChangeArrowheads="1"/>
          </p:cNvSpPr>
          <p:nvPr isPhoto="1"/>
        </p:nvSpPr>
        <p:spPr bwMode="auto">
          <a:xfrm>
            <a:off x="7215206" y="4214818"/>
            <a:ext cx="1446602" cy="1928802"/>
          </a:xfrm>
          <a:prstGeom prst="rect">
            <a:avLst/>
          </a:prstGeom>
          <a:blipFill dpi="0" rotWithShape="1">
            <a:blip r:embed="rId2" cstate="print"/>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4" name="Title 1"/>
          <p:cNvSpPr txBox="1">
            <a:spLocks/>
          </p:cNvSpPr>
          <p:nvPr/>
        </p:nvSpPr>
        <p:spPr>
          <a:xfrm>
            <a:off x="3571868" y="3714752"/>
            <a:ext cx="4214842" cy="8572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t>Questions </a:t>
            </a:r>
            <a:r>
              <a:rPr kumimoji="0" lang="en-US" altLang="zh-CN" sz="2400" b="0" i="1"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t>and comments</a:t>
            </a:r>
            <a:r>
              <a:rPr kumimoji="0" lang="en-US" sz="2400" b="0" i="1"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t>?</a:t>
            </a:r>
            <a:endParaRPr kumimoji="0" lang="en-US" sz="2400" b="0" i="1" u="none" strike="noStrike" kern="1200" cap="none" spc="0" normalizeH="0" baseline="0" noProof="0" dirty="0">
              <a:ln>
                <a:noFill/>
              </a:ln>
              <a:solidFill>
                <a:srgbClr val="C00000"/>
              </a:solidFill>
              <a:effectLst/>
              <a:uLnTx/>
              <a:uFillTx/>
              <a:latin typeface="Times New Roman" pitchFamily="18" charset="0"/>
              <a:ea typeface="+mj-ea"/>
              <a:cs typeface="Times New Roman" pitchFamily="18" charset="0"/>
            </a:endParaRPr>
          </a:p>
        </p:txBody>
      </p:sp>
      <p:pic>
        <p:nvPicPr>
          <p:cNvPr id="7" name="Picture 6" descr="F:\daily life\Logo\Word14.jpg"/>
          <p:cNvPicPr>
            <a:picLocks noChangeAspect="1" noChangeArrowheads="1"/>
          </p:cNvPicPr>
          <p:nvPr/>
        </p:nvPicPr>
        <p:blipFill>
          <a:blip r:embed="rId3"/>
          <a:srcRect b="18823"/>
          <a:stretch>
            <a:fillRect/>
          </a:stretch>
        </p:blipFill>
        <p:spPr bwMode="auto">
          <a:xfrm>
            <a:off x="172707" y="285728"/>
            <a:ext cx="2286632" cy="749261"/>
          </a:xfrm>
          <a:prstGeom prst="rect">
            <a:avLst/>
          </a:prstGeom>
          <a:noFill/>
          <a:ln w="9525">
            <a:noFill/>
            <a:miter lim="800000"/>
            <a:headEnd/>
            <a:tailEnd/>
          </a:ln>
        </p:spPr>
      </p:pic>
      <p:sp>
        <p:nvSpPr>
          <p:cNvPr id="8" name="TextBox 7"/>
          <p:cNvSpPr txBox="1"/>
          <p:nvPr/>
        </p:nvSpPr>
        <p:spPr>
          <a:xfrm>
            <a:off x="214282" y="1000108"/>
            <a:ext cx="328614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09</a:t>
            </a:r>
            <a:r>
              <a:rPr lang="zh-CN" altLang="en-US" sz="1000" dirty="0" smtClean="0">
                <a:solidFill>
                  <a:srgbClr val="7030A0"/>
                </a:solidFill>
              </a:rPr>
              <a:t>级</a:t>
            </a:r>
            <a:r>
              <a:rPr lang="zh-CN" altLang="en-US" sz="1000" dirty="0" smtClean="0">
                <a:solidFill>
                  <a:srgbClr val="7030A0"/>
                </a:solidFill>
              </a:rPr>
              <a:t>博士研究生</a:t>
            </a:r>
            <a:r>
              <a:rPr lang="zh-CN" altLang="en-US" sz="1000" dirty="0" smtClean="0">
                <a:solidFill>
                  <a:srgbClr val="7030A0"/>
                </a:solidFill>
              </a:rPr>
              <a:t>选题报告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885967" y="1571612"/>
            <a:ext cx="5114925" cy="457200"/>
            <a:chOff x="1296" y="1224"/>
            <a:chExt cx="3222" cy="288"/>
          </a:xfrm>
        </p:grpSpPr>
        <p:sp>
          <p:nvSpPr>
            <p:cNvPr id="84"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glow rad="101600">
                <a:srgbClr val="FFFF00">
                  <a:alpha val="40000"/>
                </a:srgbClr>
              </a:glow>
              <a:outerShdw dist="107763" dir="2700000" algn="ctr" rotWithShape="0">
                <a:schemeClr val="bg2">
                  <a:alpha val="50000"/>
                </a:schemeClr>
              </a:outerShdw>
            </a:effectLst>
          </p:spPr>
          <p:txBody>
            <a:bodyPr wrap="none" anchor="ctr"/>
            <a:lstStyle/>
            <a:p>
              <a:pPr>
                <a:defRPr/>
              </a:pPr>
              <a:endParaRPr lang="zh-CN" altLang="en-US"/>
            </a:p>
          </p:txBody>
        </p:sp>
        <p:grpSp>
          <p:nvGrpSpPr>
            <p:cNvPr id="3" name="Group 6"/>
            <p:cNvGrpSpPr>
              <a:grpSpLocks/>
            </p:cNvGrpSpPr>
            <p:nvPr/>
          </p:nvGrpSpPr>
          <p:grpSpPr bwMode="auto">
            <a:xfrm>
              <a:off x="1440" y="1224"/>
              <a:ext cx="3078" cy="288"/>
              <a:chOff x="1536" y="1470"/>
              <a:chExt cx="3078" cy="288"/>
            </a:xfrm>
          </p:grpSpPr>
          <p:sp>
            <p:nvSpPr>
              <p:cNvPr id="86"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7" name="AutoShape 8"/>
              <p:cNvSpPr>
                <a:spLocks noChangeArrowheads="1"/>
              </p:cNvSpPr>
              <p:nvPr/>
            </p:nvSpPr>
            <p:spPr bwMode="gray">
              <a:xfrm>
                <a:off x="1686" y="1470"/>
                <a:ext cx="2928" cy="288"/>
              </a:xfrm>
              <a:prstGeom prst="roundRect">
                <a:avLst>
                  <a:gd name="adj" fmla="val 50000"/>
                </a:avLst>
              </a:prstGeom>
              <a:ln>
                <a:headEnd/>
                <a:tailEnd/>
              </a:ln>
              <a:effectLst>
                <a:glow rad="139700">
                  <a:schemeClr val="accent3">
                    <a:satMod val="175000"/>
                    <a:alpha val="40000"/>
                  </a:schemeClr>
                </a:glow>
                <a:outerShdw blurRad="50800" dist="38100" dir="5400000" rotWithShape="0">
                  <a:srgbClr val="000000">
                    <a:alpha val="35000"/>
                  </a:srgbClr>
                </a:outerShdw>
              </a:effectLst>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zh-CN" altLang="en-US" b="1" dirty="0" smtClean="0">
                    <a:solidFill>
                      <a:srgbClr val="FFFF00"/>
                    </a:solidFill>
                  </a:rPr>
                  <a:t>研究背景与意义</a:t>
                </a:r>
                <a:endParaRPr lang="zh-CN" altLang="en-US" b="1" dirty="0">
                  <a:solidFill>
                    <a:srgbClr val="FFFF00"/>
                  </a:solidFill>
                </a:endParaRPr>
              </a:p>
            </p:txBody>
          </p:sp>
        </p:grpSp>
      </p:grpSp>
      <p:grpSp>
        <p:nvGrpSpPr>
          <p:cNvPr id="4" name="Group 9"/>
          <p:cNvGrpSpPr>
            <a:grpSpLocks/>
          </p:cNvGrpSpPr>
          <p:nvPr/>
        </p:nvGrpSpPr>
        <p:grpSpPr bwMode="auto">
          <a:xfrm>
            <a:off x="1928794" y="2614610"/>
            <a:ext cx="5114925" cy="457200"/>
            <a:chOff x="1296" y="1566"/>
            <a:chExt cx="3222" cy="288"/>
          </a:xfrm>
        </p:grpSpPr>
        <p:sp>
          <p:nvSpPr>
            <p:cNvPr id="89"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5" name="Group 11"/>
            <p:cNvGrpSpPr>
              <a:grpSpLocks/>
            </p:cNvGrpSpPr>
            <p:nvPr/>
          </p:nvGrpSpPr>
          <p:grpSpPr bwMode="auto">
            <a:xfrm>
              <a:off x="1440" y="1566"/>
              <a:ext cx="3078" cy="288"/>
              <a:chOff x="1536" y="1470"/>
              <a:chExt cx="3078" cy="288"/>
            </a:xfrm>
          </p:grpSpPr>
          <p:sp>
            <p:nvSpPr>
              <p:cNvPr id="91"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92" name="AutoShape 1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研究进展</a:t>
                </a:r>
                <a:endParaRPr lang="zh-CN" altLang="en-US" dirty="0"/>
              </a:p>
            </p:txBody>
          </p:sp>
        </p:grpSp>
      </p:grpSp>
      <p:grpSp>
        <p:nvGrpSpPr>
          <p:cNvPr id="6" name="Group 14"/>
          <p:cNvGrpSpPr>
            <a:grpSpLocks/>
          </p:cNvGrpSpPr>
          <p:nvPr/>
        </p:nvGrpSpPr>
        <p:grpSpPr bwMode="auto">
          <a:xfrm>
            <a:off x="1928794" y="3614742"/>
            <a:ext cx="5114925" cy="457200"/>
            <a:chOff x="1296" y="1908"/>
            <a:chExt cx="3222" cy="288"/>
          </a:xfrm>
        </p:grpSpPr>
        <p:sp>
          <p:nvSpPr>
            <p:cNvPr id="94" name="Oval 15"/>
            <p:cNvSpPr>
              <a:spLocks noChangeArrowheads="1"/>
            </p:cNvSpPr>
            <p:nvPr/>
          </p:nvSpPr>
          <p:spPr bwMode="gray">
            <a:xfrm>
              <a:off x="1296" y="197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p>
          </p:txBody>
        </p:sp>
        <p:grpSp>
          <p:nvGrpSpPr>
            <p:cNvPr id="7" name="Group 16"/>
            <p:cNvGrpSpPr>
              <a:grpSpLocks/>
            </p:cNvGrpSpPr>
            <p:nvPr/>
          </p:nvGrpSpPr>
          <p:grpSpPr bwMode="auto">
            <a:xfrm>
              <a:off x="1440" y="1908"/>
              <a:ext cx="3078" cy="288"/>
              <a:chOff x="1536" y="1470"/>
              <a:chExt cx="3078" cy="288"/>
            </a:xfrm>
          </p:grpSpPr>
          <p:sp>
            <p:nvSpPr>
              <p:cNvPr id="96"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97"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研究设想与初步成果</a:t>
                </a:r>
                <a:endParaRPr lang="zh-CN" altLang="en-US" dirty="0"/>
              </a:p>
            </p:txBody>
          </p:sp>
        </p:grpSp>
      </p:grpSp>
      <p:grpSp>
        <p:nvGrpSpPr>
          <p:cNvPr id="8" name="Group 19"/>
          <p:cNvGrpSpPr>
            <a:grpSpLocks/>
          </p:cNvGrpSpPr>
          <p:nvPr/>
        </p:nvGrpSpPr>
        <p:grpSpPr bwMode="auto">
          <a:xfrm>
            <a:off x="1928794" y="4614874"/>
            <a:ext cx="5114925" cy="457200"/>
            <a:chOff x="1296" y="2256"/>
            <a:chExt cx="3222" cy="288"/>
          </a:xfrm>
        </p:grpSpPr>
        <p:sp>
          <p:nvSpPr>
            <p:cNvPr id="99" name="Oval 20"/>
            <p:cNvSpPr>
              <a:spLocks noChangeArrowheads="1"/>
            </p:cNvSpPr>
            <p:nvPr/>
          </p:nvSpPr>
          <p:spPr bwMode="gray">
            <a:xfrm>
              <a:off x="1296" y="2325"/>
              <a:ext cx="144"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9" name="Group 21"/>
            <p:cNvGrpSpPr>
              <a:grpSpLocks/>
            </p:cNvGrpSpPr>
            <p:nvPr/>
          </p:nvGrpSpPr>
          <p:grpSpPr bwMode="auto">
            <a:xfrm>
              <a:off x="1440" y="2256"/>
              <a:ext cx="3078" cy="288"/>
              <a:chOff x="1536" y="1470"/>
              <a:chExt cx="3078" cy="288"/>
            </a:xfrm>
          </p:grpSpPr>
          <p:sp>
            <p:nvSpPr>
              <p:cNvPr id="101"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02"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创新点及工作计划</a:t>
                </a:r>
                <a:endParaRPr lang="zh-CN" altLang="en-US" dirty="0"/>
              </a:p>
            </p:txBody>
          </p:sp>
        </p:grpSp>
      </p:grpSp>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lvl="0">
              <a:spcBef>
                <a:spcPct val="0"/>
              </a:spcBef>
              <a:defRPr/>
            </a:pPr>
            <a:r>
              <a:rPr lang="en-US" altLang="zh-CN" sz="3200" b="1" dirty="0" smtClean="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content</a:t>
            </a:r>
            <a:endParaRPr lang="zh-CN" altLang="en-US" sz="32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p:cBhvr override="childStyle">
                                        <p:cTn id="6" dur="100" fill="hold"/>
                                        <p:tgtEl>
                                          <p:spTgt spid="2"/>
                                        </p:tgtEl>
                                        <p:attrNameLst>
                                          <p:attrName>style.color</p:attrName>
                                        </p:attrNameLst>
                                      </p:cBhvr>
                                      <p:to>
                                        <a:schemeClr val="accent2"/>
                                      </p:to>
                                    </p:animClr>
                                    <p:animClr clrSpc="rgb">
                                      <p:cBhvr>
                                        <p:cTn id="7" dur="100" fill="hold"/>
                                        <p:tgtEl>
                                          <p:spTgt spid="2"/>
                                        </p:tgtEl>
                                        <p:attrNameLst>
                                          <p:attrName>fillcolor</p:attrName>
                                        </p:attrNameLst>
                                      </p:cBhvr>
                                      <p:to>
                                        <a:schemeClr val="accent2"/>
                                      </p:to>
                                    </p:animClr>
                                    <p:set>
                                      <p:cBhvr>
                                        <p:cTn id="8" dur="100" fill="hold"/>
                                        <p:tgtEl>
                                          <p:spTgt spid="2"/>
                                        </p:tgtEl>
                                        <p:attrNameLst>
                                          <p:attrName>fill.type</p:attrName>
                                        </p:attrNameLst>
                                      </p:cBhvr>
                                      <p:to>
                                        <p:strVal val="solid"/>
                                      </p:to>
                                    </p:set>
                                    <p:set>
                                      <p:cBhvr>
                                        <p:cTn id="9" dur="100" fill="hold"/>
                                        <p:tgtEl>
                                          <p:spTgt spid="2"/>
                                        </p:tgtEl>
                                        <p:attrNameLst>
                                          <p:attrName>fill.on</p:attrName>
                                        </p:attrNameLst>
                                      </p:cBhvr>
                                      <p:to>
                                        <p:strVal val="true"/>
                                      </p:to>
                                    </p:se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itchFamily="2" charset="-122"/>
              <a:ea typeface="宋体" pitchFamily="2" charset="-122"/>
              <a:cs typeface="Times New Roman" pitchFamily="18" charset="0"/>
            </a:endParaRPr>
          </a:p>
        </p:txBody>
      </p:sp>
      <p:pic>
        <p:nvPicPr>
          <p:cNvPr id="6" name="图片 5" descr="7787b9ef4e4a6579fcfa3c66.jpg"/>
          <p:cNvPicPr>
            <a:picLocks noChangeAspect="1"/>
          </p:cNvPicPr>
          <p:nvPr/>
        </p:nvPicPr>
        <p:blipFill>
          <a:blip r:embed="rId2"/>
          <a:stretch>
            <a:fillRect/>
          </a:stretch>
        </p:blipFill>
        <p:spPr>
          <a:xfrm rot="1055405">
            <a:off x="6327467" y="1271243"/>
            <a:ext cx="2084991" cy="1667240"/>
          </a:xfrm>
          <a:prstGeom prst="rect">
            <a:avLst/>
          </a:prstGeom>
        </p:spPr>
      </p:pic>
      <p:pic>
        <p:nvPicPr>
          <p:cNvPr id="94" name="图片 93" descr="201015213958130.jpg"/>
          <p:cNvPicPr>
            <a:picLocks noChangeAspect="1"/>
          </p:cNvPicPr>
          <p:nvPr/>
        </p:nvPicPr>
        <p:blipFill>
          <a:blip r:embed="rId3"/>
          <a:srcRect t="7283" r="2941" b="5320"/>
          <a:stretch>
            <a:fillRect/>
          </a:stretch>
        </p:blipFill>
        <p:spPr>
          <a:xfrm>
            <a:off x="3500430" y="857232"/>
            <a:ext cx="2357454" cy="1071570"/>
          </a:xfrm>
          <a:prstGeom prst="rect">
            <a:avLst/>
          </a:prstGeom>
        </p:spPr>
      </p:pic>
      <p:pic>
        <p:nvPicPr>
          <p:cNvPr id="96" name="图片 95" descr="复合材料点阵结构承力筒设计与成型工艺研究1.bmp"/>
          <p:cNvPicPr>
            <a:picLocks noChangeAspect="1"/>
          </p:cNvPicPr>
          <p:nvPr/>
        </p:nvPicPr>
        <p:blipFill>
          <a:blip r:embed="rId4"/>
          <a:stretch>
            <a:fillRect/>
          </a:stretch>
        </p:blipFill>
        <p:spPr>
          <a:xfrm rot="20666210">
            <a:off x="642910" y="3500438"/>
            <a:ext cx="2286016" cy="1994961"/>
          </a:xfrm>
          <a:prstGeom prst="rect">
            <a:avLst/>
          </a:prstGeom>
        </p:spPr>
      </p:pic>
      <p:pic>
        <p:nvPicPr>
          <p:cNvPr id="34" name="Picture 20" descr="Columbia-crack"/>
          <p:cNvPicPr preferRelativeResize="0">
            <a:picLocks noChangeArrowheads="1"/>
          </p:cNvPicPr>
          <p:nvPr/>
        </p:nvPicPr>
        <p:blipFill>
          <a:blip r:embed="rId5"/>
          <a:stretch>
            <a:fillRect/>
          </a:stretch>
        </p:blipFill>
        <p:spPr bwMode="auto">
          <a:xfrm rot="935453">
            <a:off x="6308834" y="3862628"/>
            <a:ext cx="2398407" cy="1637013"/>
          </a:xfrm>
          <a:prstGeom prst="rect">
            <a:avLst/>
          </a:prstGeom>
          <a:noFill/>
          <a:ln w="9525">
            <a:noFill/>
            <a:miter lim="800000"/>
            <a:headEnd/>
            <a:tailEnd/>
          </a:ln>
        </p:spPr>
      </p:pic>
      <p:grpSp>
        <p:nvGrpSpPr>
          <p:cNvPr id="1115" name="Group 4"/>
          <p:cNvGrpSpPr>
            <a:grpSpLocks/>
          </p:cNvGrpSpPr>
          <p:nvPr/>
        </p:nvGrpSpPr>
        <p:grpSpPr bwMode="auto">
          <a:xfrm>
            <a:off x="3857620" y="2857496"/>
            <a:ext cx="1276350" cy="1323975"/>
            <a:chOff x="2016" y="1920"/>
            <a:chExt cx="1680" cy="1680"/>
          </a:xfrm>
        </p:grpSpPr>
        <p:sp>
          <p:nvSpPr>
            <p:cNvPr id="1116" name="Oval 5"/>
            <p:cNvSpPr>
              <a:spLocks noChangeArrowheads="1"/>
            </p:cNvSpPr>
            <p:nvPr/>
          </p:nvSpPr>
          <p:spPr bwMode="gray">
            <a:xfrm>
              <a:off x="2016" y="1920"/>
              <a:ext cx="1680" cy="1680"/>
            </a:xfrm>
            <a:prstGeom prst="ellipse">
              <a:avLst/>
            </a:prstGeom>
            <a:gradFill rotWithShape="1">
              <a:gsLst>
                <a:gs pos="0">
                  <a:srgbClr val="00CC99"/>
                </a:gs>
                <a:gs pos="100000">
                  <a:srgbClr val="005D46"/>
                </a:gs>
              </a:gsLst>
              <a:lin ang="5400000" scaled="1"/>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117" name="Freeform 6"/>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CC99"/>
                </a:gs>
              </a:gsLst>
              <a:lin ang="5400000" scaled="1"/>
            </a:gradFill>
            <a:ln w="0">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grpSp>
      <p:sp>
        <p:nvSpPr>
          <p:cNvPr id="102" name="矩形 101"/>
          <p:cNvSpPr/>
          <p:nvPr/>
        </p:nvSpPr>
        <p:spPr>
          <a:xfrm>
            <a:off x="3643306" y="3071810"/>
            <a:ext cx="1714512" cy="923330"/>
          </a:xfrm>
          <a:prstGeom prst="rect">
            <a:avLst/>
          </a:prstGeom>
        </p:spPr>
        <p:txBody>
          <a:bodyPr wrap="square">
            <a:spAutoFit/>
          </a:bodyPr>
          <a:lstStyle/>
          <a:p>
            <a:pPr algn="ctr"/>
            <a:r>
              <a:rPr lang="zh-CN" altLang="en-US" b="1" dirty="0" smtClean="0">
                <a:solidFill>
                  <a:srgbClr val="FFFF00"/>
                </a:solidFill>
                <a:latin typeface="宋体" pitchFamily="2" charset="-122"/>
                <a:ea typeface="宋体" pitchFamily="2" charset="-122"/>
              </a:rPr>
              <a:t>大量应用</a:t>
            </a:r>
            <a:endParaRPr lang="en-US" altLang="zh-CN" b="1" dirty="0" smtClean="0">
              <a:solidFill>
                <a:srgbClr val="FFFF00"/>
              </a:solidFill>
              <a:latin typeface="宋体" pitchFamily="2" charset="-122"/>
              <a:ea typeface="宋体" pitchFamily="2" charset="-122"/>
            </a:endParaRPr>
          </a:p>
          <a:p>
            <a:pPr algn="ctr"/>
            <a:r>
              <a:rPr lang="zh-CN" altLang="en-US" b="1" dirty="0" smtClean="0">
                <a:solidFill>
                  <a:srgbClr val="FFFF00"/>
                </a:solidFill>
                <a:latin typeface="宋体" pitchFamily="2" charset="-122"/>
                <a:ea typeface="宋体" pitchFamily="2" charset="-122"/>
              </a:rPr>
              <a:t>与</a:t>
            </a:r>
            <a:endParaRPr lang="en-US" altLang="zh-CN" b="1" dirty="0" smtClean="0">
              <a:solidFill>
                <a:srgbClr val="FFFF00"/>
              </a:solidFill>
              <a:latin typeface="宋体" pitchFamily="2" charset="-122"/>
              <a:ea typeface="宋体" pitchFamily="2" charset="-122"/>
            </a:endParaRPr>
          </a:p>
          <a:p>
            <a:pPr algn="ctr"/>
            <a:r>
              <a:rPr lang="zh-CN" altLang="en-US" b="1" dirty="0" smtClean="0">
                <a:solidFill>
                  <a:srgbClr val="FFFF00"/>
                </a:solidFill>
                <a:latin typeface="宋体" pitchFamily="2" charset="-122"/>
                <a:ea typeface="宋体" pitchFamily="2" charset="-122"/>
              </a:rPr>
              <a:t>灾难事故</a:t>
            </a:r>
            <a:endParaRPr lang="zh-CN" altLang="en-US" b="1" dirty="0">
              <a:solidFill>
                <a:srgbClr val="FFFF00"/>
              </a:solidFill>
              <a:latin typeface="宋体" pitchFamily="2" charset="-122"/>
              <a:ea typeface="宋体" pitchFamily="2" charset="-122"/>
            </a:endParaRPr>
          </a:p>
        </p:txBody>
      </p:sp>
      <p:grpSp>
        <p:nvGrpSpPr>
          <p:cNvPr id="1118" name="Group 41"/>
          <p:cNvGrpSpPr>
            <a:grpSpLocks/>
          </p:cNvGrpSpPr>
          <p:nvPr/>
        </p:nvGrpSpPr>
        <p:grpSpPr bwMode="auto">
          <a:xfrm>
            <a:off x="4500562" y="2214554"/>
            <a:ext cx="138113" cy="412750"/>
            <a:chOff x="2832" y="1612"/>
            <a:chExt cx="87" cy="260"/>
          </a:xfrm>
        </p:grpSpPr>
        <p:sp>
          <p:nvSpPr>
            <p:cNvPr id="1119" name="Oval 42"/>
            <p:cNvSpPr>
              <a:spLocks noChangeArrowheads="1"/>
            </p:cNvSpPr>
            <p:nvPr/>
          </p:nvSpPr>
          <p:spPr bwMode="gray">
            <a:xfrm rot="-3372907">
              <a:off x="2835" y="1609"/>
              <a:ext cx="82" cy="87"/>
            </a:xfrm>
            <a:prstGeom prst="ellipse">
              <a:avLst/>
            </a:prstGeom>
            <a:gradFill rotWithShape="1">
              <a:gsLst>
                <a:gs pos="0">
                  <a:srgbClr val="FFCC00"/>
                </a:gs>
                <a:gs pos="100000">
                  <a:srgbClr val="AA8800"/>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20" name="Oval 43"/>
            <p:cNvSpPr>
              <a:spLocks noChangeArrowheads="1"/>
            </p:cNvSpPr>
            <p:nvPr/>
          </p:nvSpPr>
          <p:spPr bwMode="gray">
            <a:xfrm rot="-3372907">
              <a:off x="2835" y="1787"/>
              <a:ext cx="82" cy="87"/>
            </a:xfrm>
            <a:prstGeom prst="ellipse">
              <a:avLst/>
            </a:prstGeom>
            <a:gradFill rotWithShape="1">
              <a:gsLst>
                <a:gs pos="0">
                  <a:srgbClr val="FFCC00"/>
                </a:gs>
                <a:gs pos="100000">
                  <a:srgbClr val="AA8800"/>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1121" name="Oval 44"/>
          <p:cNvSpPr>
            <a:spLocks noChangeArrowheads="1"/>
          </p:cNvSpPr>
          <p:nvPr/>
        </p:nvSpPr>
        <p:spPr bwMode="gray">
          <a:xfrm rot="-3372907">
            <a:off x="5814947" y="2880936"/>
            <a:ext cx="130175" cy="138113"/>
          </a:xfrm>
          <a:prstGeom prst="ellipse">
            <a:avLst/>
          </a:prstGeom>
          <a:gradFill rotWithShape="1">
            <a:gsLst>
              <a:gs pos="0">
                <a:srgbClr val="0099FF"/>
              </a:gs>
              <a:gs pos="100000">
                <a:srgbClr val="0066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22" name="Oval 45"/>
          <p:cNvSpPr>
            <a:spLocks noChangeArrowheads="1"/>
          </p:cNvSpPr>
          <p:nvPr/>
        </p:nvSpPr>
        <p:spPr bwMode="gray">
          <a:xfrm rot="-3372907">
            <a:off x="5567297" y="3004761"/>
            <a:ext cx="130175" cy="138113"/>
          </a:xfrm>
          <a:prstGeom prst="ellipse">
            <a:avLst/>
          </a:prstGeom>
          <a:gradFill rotWithShape="1">
            <a:gsLst>
              <a:gs pos="0">
                <a:srgbClr val="0099FF"/>
              </a:gs>
              <a:gs pos="100000">
                <a:srgbClr val="0066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0" name="Oval 44"/>
          <p:cNvSpPr>
            <a:spLocks noChangeArrowheads="1"/>
          </p:cNvSpPr>
          <p:nvPr/>
        </p:nvSpPr>
        <p:spPr bwMode="gray">
          <a:xfrm rot="-3372907">
            <a:off x="5672071" y="3738192"/>
            <a:ext cx="130175" cy="138113"/>
          </a:xfrm>
          <a:prstGeom prst="ellipse">
            <a:avLst/>
          </a:prstGeom>
          <a:gradFill rotWithShape="1">
            <a:gsLst>
              <a:gs pos="0">
                <a:srgbClr val="0099FF"/>
              </a:gs>
              <a:gs pos="100000">
                <a:srgbClr val="0066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1" name="Oval 45"/>
          <p:cNvSpPr>
            <a:spLocks noChangeArrowheads="1"/>
          </p:cNvSpPr>
          <p:nvPr/>
        </p:nvSpPr>
        <p:spPr bwMode="gray">
          <a:xfrm rot="-3372907">
            <a:off x="5457756" y="3595317"/>
            <a:ext cx="130175" cy="138113"/>
          </a:xfrm>
          <a:prstGeom prst="ellipse">
            <a:avLst/>
          </a:prstGeom>
          <a:gradFill rotWithShape="1">
            <a:gsLst>
              <a:gs pos="0">
                <a:srgbClr val="0099FF"/>
              </a:gs>
              <a:gs pos="100000">
                <a:srgbClr val="0066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1123" name="Group 13"/>
          <p:cNvGrpSpPr>
            <a:grpSpLocks/>
          </p:cNvGrpSpPr>
          <p:nvPr/>
        </p:nvGrpSpPr>
        <p:grpSpPr bwMode="auto">
          <a:xfrm>
            <a:off x="3286116" y="3929066"/>
            <a:ext cx="319088" cy="279400"/>
            <a:chOff x="2236" y="3191"/>
            <a:chExt cx="201" cy="176"/>
          </a:xfrm>
        </p:grpSpPr>
        <p:sp>
          <p:nvSpPr>
            <p:cNvPr id="1124" name="Oval 14"/>
            <p:cNvSpPr>
              <a:spLocks noChangeArrowheads="1"/>
            </p:cNvSpPr>
            <p:nvPr/>
          </p:nvSpPr>
          <p:spPr bwMode="gray">
            <a:xfrm rot="-3372907">
              <a:off x="2239" y="3282"/>
              <a:ext cx="82" cy="87"/>
            </a:xfrm>
            <a:prstGeom prst="ellipse">
              <a:avLst/>
            </a:prstGeom>
            <a:gradFill rotWithShape="1">
              <a:gsLst>
                <a:gs pos="0">
                  <a:srgbClr val="33CCCC"/>
                </a:gs>
                <a:gs pos="100000">
                  <a:srgbClr val="228888"/>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25" name="Oval 15"/>
            <p:cNvSpPr>
              <a:spLocks noChangeArrowheads="1"/>
            </p:cNvSpPr>
            <p:nvPr/>
          </p:nvSpPr>
          <p:spPr bwMode="gray">
            <a:xfrm rot="-3372907">
              <a:off x="2353" y="3188"/>
              <a:ext cx="82" cy="87"/>
            </a:xfrm>
            <a:prstGeom prst="ellipse">
              <a:avLst/>
            </a:prstGeom>
            <a:gradFill rotWithShape="1">
              <a:gsLst>
                <a:gs pos="0">
                  <a:srgbClr val="33CCCC"/>
                </a:gs>
                <a:gs pos="100000">
                  <a:srgbClr val="228888"/>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126" name="Group 38"/>
          <p:cNvGrpSpPr>
            <a:grpSpLocks/>
          </p:cNvGrpSpPr>
          <p:nvPr/>
        </p:nvGrpSpPr>
        <p:grpSpPr bwMode="auto">
          <a:xfrm>
            <a:off x="3214678" y="3000372"/>
            <a:ext cx="366713" cy="206375"/>
            <a:chOff x="2016" y="2304"/>
            <a:chExt cx="231" cy="130"/>
          </a:xfrm>
        </p:grpSpPr>
        <p:sp>
          <p:nvSpPr>
            <p:cNvPr id="1127" name="Oval 39"/>
            <p:cNvSpPr>
              <a:spLocks noChangeArrowheads="1"/>
            </p:cNvSpPr>
            <p:nvPr/>
          </p:nvSpPr>
          <p:spPr bwMode="gray">
            <a:xfrm rot="-3372907">
              <a:off x="2019" y="2301"/>
              <a:ext cx="82" cy="87"/>
            </a:xfrm>
            <a:prstGeom prst="ellipse">
              <a:avLst/>
            </a:prstGeom>
            <a:gradFill rotWithShape="1">
              <a:gsLst>
                <a:gs pos="0">
                  <a:srgbClr val="FF9900"/>
                </a:gs>
                <a:gs pos="100000">
                  <a:srgbClr val="AA6600"/>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28" name="Oval 40"/>
            <p:cNvSpPr>
              <a:spLocks noChangeArrowheads="1"/>
            </p:cNvSpPr>
            <p:nvPr/>
          </p:nvSpPr>
          <p:spPr bwMode="gray">
            <a:xfrm rot="-3372907">
              <a:off x="2163" y="2349"/>
              <a:ext cx="82" cy="87"/>
            </a:xfrm>
            <a:prstGeom prst="ellipse">
              <a:avLst/>
            </a:prstGeom>
            <a:gradFill rotWithShape="1">
              <a:gsLst>
                <a:gs pos="0">
                  <a:srgbClr val="FF9900"/>
                </a:gs>
                <a:gs pos="100000">
                  <a:srgbClr val="AA6600"/>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1129" name="Oval 36"/>
          <p:cNvSpPr>
            <a:spLocks noChangeArrowheads="1"/>
          </p:cNvSpPr>
          <p:nvPr/>
        </p:nvSpPr>
        <p:spPr bwMode="gray">
          <a:xfrm rot="-3372907">
            <a:off x="4529064" y="4666887"/>
            <a:ext cx="130175" cy="138113"/>
          </a:xfrm>
          <a:prstGeom prst="ellipse">
            <a:avLst/>
          </a:prstGeom>
          <a:gradFill rotWithShape="1">
            <a:gsLst>
              <a:gs pos="0">
                <a:srgbClr val="9966FF"/>
              </a:gs>
              <a:gs pos="100000">
                <a:srgbClr val="6644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130" name="Oval 37"/>
          <p:cNvSpPr>
            <a:spLocks noChangeArrowheads="1"/>
          </p:cNvSpPr>
          <p:nvPr/>
        </p:nvSpPr>
        <p:spPr bwMode="gray">
          <a:xfrm rot="-3372907">
            <a:off x="4529063" y="4452572"/>
            <a:ext cx="130175" cy="138113"/>
          </a:xfrm>
          <a:prstGeom prst="ellipse">
            <a:avLst/>
          </a:prstGeom>
          <a:gradFill rotWithShape="1">
            <a:gsLst>
              <a:gs pos="0">
                <a:srgbClr val="9966FF"/>
              </a:gs>
              <a:gs pos="100000">
                <a:srgbClr val="6644AA"/>
              </a:gs>
            </a:gsLst>
            <a:path path="shape">
              <a:fillToRect l="50000" t="50000" r="50000" b="50000"/>
            </a:path>
          </a:gradFill>
          <a:ln w="9525">
            <a:solidFill>
              <a:srgbClr val="000000"/>
            </a:solidFill>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20" name="图片 119" descr="xinsrc_342010726080200000381.jpg"/>
          <p:cNvPicPr>
            <a:picLocks noChangeAspect="1"/>
          </p:cNvPicPr>
          <p:nvPr/>
        </p:nvPicPr>
        <p:blipFill>
          <a:blip r:embed="rId6"/>
          <a:stretch>
            <a:fillRect/>
          </a:stretch>
        </p:blipFill>
        <p:spPr>
          <a:xfrm>
            <a:off x="3357554" y="5000636"/>
            <a:ext cx="2359814" cy="1571636"/>
          </a:xfrm>
          <a:prstGeom prst="rect">
            <a:avLst/>
          </a:prstGeom>
        </p:spPr>
      </p:pic>
      <p:sp>
        <p:nvSpPr>
          <p:cNvPr id="121" name="Text Box 108"/>
          <p:cNvSpPr txBox="1">
            <a:spLocks noChangeArrowheads="1"/>
          </p:cNvSpPr>
          <p:nvPr/>
        </p:nvSpPr>
        <p:spPr bwMode="auto">
          <a:xfrm rot="20605946">
            <a:off x="686124" y="5430489"/>
            <a:ext cx="3050815" cy="246221"/>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dirty="0" smtClean="0">
                <a:solidFill>
                  <a:srgbClr val="7030A0"/>
                </a:solidFill>
                <a:latin typeface="Arial" pitchFamily="34" charset="0"/>
                <a:ea typeface="黑体" pitchFamily="2" charset="-122"/>
              </a:rPr>
              <a:t>波音</a:t>
            </a:r>
            <a:r>
              <a:rPr lang="en-US" altLang="zh-CN" sz="1600" dirty="0" smtClean="0">
                <a:solidFill>
                  <a:srgbClr val="7030A0"/>
                </a:solidFill>
                <a:latin typeface="Arial" pitchFamily="34" charset="0"/>
                <a:ea typeface="黑体" pitchFamily="2" charset="-122"/>
              </a:rPr>
              <a:t>787</a:t>
            </a:r>
            <a:r>
              <a:rPr lang="zh-CN" altLang="en-US" sz="1600" dirty="0" smtClean="0">
                <a:solidFill>
                  <a:srgbClr val="7030A0"/>
                </a:solidFill>
                <a:latin typeface="Arial" pitchFamily="34" charset="0"/>
                <a:ea typeface="黑体" pitchFamily="2" charset="-122"/>
              </a:rPr>
              <a:t>后机身段</a:t>
            </a:r>
            <a:endParaRPr kumimoji="0" lang="zh-CN" altLang="zh-CN" sz="1600" b="0" i="0" u="none" strike="noStrike" cap="none" normalizeH="0" baseline="0" dirty="0" smtClean="0">
              <a:ln>
                <a:noFill/>
              </a:ln>
              <a:solidFill>
                <a:srgbClr val="7030A0"/>
              </a:solidFill>
              <a:effectLst/>
              <a:latin typeface="Arial" pitchFamily="34" charset="0"/>
              <a:ea typeface="宋体" pitchFamily="2" charset="-122"/>
            </a:endParaRPr>
          </a:p>
        </p:txBody>
      </p:sp>
      <p:sp>
        <p:nvSpPr>
          <p:cNvPr id="122" name="Text Box 108"/>
          <p:cNvSpPr txBox="1">
            <a:spLocks noChangeArrowheads="1"/>
          </p:cNvSpPr>
          <p:nvPr/>
        </p:nvSpPr>
        <p:spPr bwMode="auto">
          <a:xfrm rot="985634">
            <a:off x="5546534" y="2918070"/>
            <a:ext cx="3050815" cy="246221"/>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7030A0"/>
                </a:solidFill>
                <a:effectLst/>
                <a:latin typeface="Arial" pitchFamily="34" charset="0"/>
                <a:ea typeface="宋体" pitchFamily="2" charset="-122"/>
              </a:rPr>
              <a:t>临近空间飞行器（美）</a:t>
            </a:r>
            <a:endParaRPr kumimoji="0" lang="zh-CN" altLang="zh-CN" sz="1600" b="0" i="0" u="none" strike="noStrike" cap="none" normalizeH="0" baseline="0" dirty="0" smtClean="0">
              <a:ln>
                <a:noFill/>
              </a:ln>
              <a:solidFill>
                <a:srgbClr val="7030A0"/>
              </a:solidFill>
              <a:effectLst/>
              <a:latin typeface="Arial" pitchFamily="34" charset="0"/>
              <a:ea typeface="宋体" pitchFamily="2" charset="-122"/>
            </a:endParaRPr>
          </a:p>
        </p:txBody>
      </p:sp>
      <p:sp>
        <p:nvSpPr>
          <p:cNvPr id="123" name="Text Box 108"/>
          <p:cNvSpPr txBox="1">
            <a:spLocks noChangeArrowheads="1"/>
          </p:cNvSpPr>
          <p:nvPr/>
        </p:nvSpPr>
        <p:spPr bwMode="auto">
          <a:xfrm>
            <a:off x="3857620" y="6429396"/>
            <a:ext cx="3050815" cy="246221"/>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7030A0"/>
                </a:solidFill>
                <a:effectLst/>
                <a:latin typeface="Arial" pitchFamily="34" charset="0"/>
                <a:ea typeface="宋体" pitchFamily="2" charset="-122"/>
              </a:rPr>
              <a:t>2011</a:t>
            </a:r>
            <a:r>
              <a:rPr lang="en-US" altLang="zh-CN" sz="1600" dirty="0" smtClean="0">
                <a:solidFill>
                  <a:srgbClr val="7030A0"/>
                </a:solidFill>
                <a:latin typeface="Arial" pitchFamily="34" charset="0"/>
                <a:ea typeface="宋体" pitchFamily="2" charset="-122"/>
              </a:rPr>
              <a:t>,498</a:t>
            </a:r>
            <a:r>
              <a:rPr lang="zh-CN" altLang="en-US" sz="1600" dirty="0" smtClean="0">
                <a:solidFill>
                  <a:srgbClr val="7030A0"/>
                </a:solidFill>
                <a:latin typeface="Arial" pitchFamily="34" charset="0"/>
                <a:ea typeface="宋体" pitchFamily="2" charset="-122"/>
              </a:rPr>
              <a:t>人遇难</a:t>
            </a:r>
            <a:endParaRPr kumimoji="0" lang="zh-CN" altLang="zh-CN" sz="1600" b="0" i="0" u="none" strike="noStrike" cap="none" normalizeH="0" baseline="0" dirty="0" smtClean="0">
              <a:ln>
                <a:noFill/>
              </a:ln>
              <a:solidFill>
                <a:srgbClr val="7030A0"/>
              </a:solidFill>
              <a:effectLst/>
              <a:latin typeface="Arial" pitchFamily="34" charset="0"/>
              <a:ea typeface="宋体" pitchFamily="2" charset="-122"/>
            </a:endParaRPr>
          </a:p>
        </p:txBody>
      </p:sp>
      <p:pic>
        <p:nvPicPr>
          <p:cNvPr id="35" name="Picture 5" descr="A787"/>
          <p:cNvPicPr>
            <a:picLocks noChangeAspect="1" noChangeArrowheads="1"/>
          </p:cNvPicPr>
          <p:nvPr/>
        </p:nvPicPr>
        <p:blipFill>
          <a:blip r:embed="rId7"/>
          <a:srcRect l="8450" r="9859"/>
          <a:stretch>
            <a:fillRect/>
          </a:stretch>
        </p:blipFill>
        <p:spPr bwMode="auto">
          <a:xfrm rot="19986259">
            <a:off x="426519" y="1289327"/>
            <a:ext cx="2427457" cy="1861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15"/>
                                        </p:tgtEl>
                                        <p:attrNameLst>
                                          <p:attrName>style.visibility</p:attrName>
                                        </p:attrNameLst>
                                      </p:cBhvr>
                                      <p:to>
                                        <p:strVal val="visible"/>
                                      </p:to>
                                    </p:set>
                                    <p:animEffect transition="in" filter="randombar(horizontal)">
                                      <p:cBhvr>
                                        <p:cTn id="7" dur="500"/>
                                        <p:tgtEl>
                                          <p:spTgt spid="11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26"/>
                                        </p:tgtEl>
                                        <p:attrNameLst>
                                          <p:attrName>style.visibility</p:attrName>
                                        </p:attrNameLst>
                                      </p:cBhvr>
                                      <p:to>
                                        <p:strVal val="visible"/>
                                      </p:to>
                                    </p:set>
                                    <p:animEffect transition="in" filter="randombar(horizontal)">
                                      <p:cBhvr>
                                        <p:cTn id="12" dur="500"/>
                                        <p:tgtEl>
                                          <p:spTgt spid="1126"/>
                                        </p:tgtEl>
                                      </p:cBhvr>
                                    </p:animEffect>
                                  </p:childTnLst>
                                </p:cTn>
                              </p:par>
                              <p:par>
                                <p:cTn id="13" presetID="14" presetClass="entr" presetSubtype="1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randombar(horizontal)">
                                      <p:cBhvr>
                                        <p:cTn id="20" dur="500"/>
                                        <p:tgtEl>
                                          <p:spTgt spid="94"/>
                                        </p:tgtEl>
                                      </p:cBhvr>
                                    </p:animEffect>
                                  </p:childTnLst>
                                </p:cTn>
                              </p:par>
                              <p:par>
                                <p:cTn id="21" presetID="14" presetClass="entr" presetSubtype="10" fill="hold" nodeType="withEffect">
                                  <p:stCondLst>
                                    <p:cond delay="0"/>
                                  </p:stCondLst>
                                  <p:childTnLst>
                                    <p:set>
                                      <p:cBhvr>
                                        <p:cTn id="22" dur="1" fill="hold">
                                          <p:stCondLst>
                                            <p:cond delay="0"/>
                                          </p:stCondLst>
                                        </p:cTn>
                                        <p:tgtEl>
                                          <p:spTgt spid="1118"/>
                                        </p:tgtEl>
                                        <p:attrNameLst>
                                          <p:attrName>style.visibility</p:attrName>
                                        </p:attrNameLst>
                                      </p:cBhvr>
                                      <p:to>
                                        <p:strVal val="visible"/>
                                      </p:to>
                                    </p:set>
                                    <p:animEffect transition="in" filter="randombar(horizontal)">
                                      <p:cBhvr>
                                        <p:cTn id="23" dur="500"/>
                                        <p:tgtEl>
                                          <p:spTgt spid="111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randombar(horizontal)">
                                      <p:cBhvr>
                                        <p:cTn id="28" dur="500"/>
                                        <p:tgtEl>
                                          <p:spTgt spid="96"/>
                                        </p:tgtEl>
                                      </p:cBhvr>
                                    </p:animEffect>
                                  </p:childTnLst>
                                </p:cTn>
                              </p:par>
                              <p:par>
                                <p:cTn id="29" presetID="14" presetClass="entr" presetSubtype="10" fill="hold" nodeType="withEffect">
                                  <p:stCondLst>
                                    <p:cond delay="0"/>
                                  </p:stCondLst>
                                  <p:childTnLst>
                                    <p:set>
                                      <p:cBhvr>
                                        <p:cTn id="30" dur="1" fill="hold">
                                          <p:stCondLst>
                                            <p:cond delay="0"/>
                                          </p:stCondLst>
                                        </p:cTn>
                                        <p:tgtEl>
                                          <p:spTgt spid="1123"/>
                                        </p:tgtEl>
                                        <p:attrNameLst>
                                          <p:attrName>style.visibility</p:attrName>
                                        </p:attrNameLst>
                                      </p:cBhvr>
                                      <p:to>
                                        <p:strVal val="visible"/>
                                      </p:to>
                                    </p:set>
                                    <p:animEffect transition="in" filter="randombar(horizontal)">
                                      <p:cBhvr>
                                        <p:cTn id="31" dur="500"/>
                                        <p:tgtEl>
                                          <p:spTgt spid="11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2"/>
                                        </p:tgtEl>
                                        <p:attrNameLst>
                                          <p:attrName>style.visibility</p:attrName>
                                        </p:attrNameLst>
                                      </p:cBhvr>
                                      <p:to>
                                        <p:strVal val="visible"/>
                                      </p:to>
                                    </p:set>
                                    <p:animEffect transition="in" filter="randombar(horizontal)">
                                      <p:cBhvr>
                                        <p:cTn id="34" dur="500"/>
                                        <p:tgtEl>
                                          <p:spTgt spid="112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121"/>
                                        </p:tgtEl>
                                        <p:attrNameLst>
                                          <p:attrName>style.visibility</p:attrName>
                                        </p:attrNameLst>
                                      </p:cBhvr>
                                      <p:to>
                                        <p:strVal val="visible"/>
                                      </p:to>
                                    </p:set>
                                    <p:animEffect transition="in" filter="randombar(horizontal)">
                                      <p:cBhvr>
                                        <p:cTn id="37" dur="500"/>
                                        <p:tgtEl>
                                          <p:spTgt spid="112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randombar(horizontal)">
                                      <p:cBhvr>
                                        <p:cTn id="40" dur="500"/>
                                        <p:tgtEl>
                                          <p:spTgt spid="122"/>
                                        </p:tgtEl>
                                      </p:cBhvr>
                                    </p:animEffect>
                                  </p:childTnLst>
                                </p:cTn>
                              </p:par>
                              <p:par>
                                <p:cTn id="41" presetID="14" presetClass="entr" presetSubtype="1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randombar(horizontal)">
                                      <p:cBhvr>
                                        <p:cTn id="46" dur="500"/>
                                        <p:tgtEl>
                                          <p:spTgt spid="121"/>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randombar(horizontal)">
                                      <p:cBhvr>
                                        <p:cTn id="51" dur="500"/>
                                        <p:tgtEl>
                                          <p:spTgt spid="11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randombar(horizontal)">
                                      <p:cBhvr>
                                        <p:cTn id="54" dur="500"/>
                                        <p:tgtEl>
                                          <p:spTgt spid="111"/>
                                        </p:tgtEl>
                                      </p:cBhvr>
                                    </p:animEffect>
                                  </p:childTnLst>
                                </p:cTn>
                              </p:par>
                              <p:par>
                                <p:cTn id="55" presetID="14" presetClass="entr" presetSubtype="1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randombar(horizontal)">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130"/>
                                        </p:tgtEl>
                                        <p:attrNameLst>
                                          <p:attrName>style.visibility</p:attrName>
                                        </p:attrNameLst>
                                      </p:cBhvr>
                                      <p:to>
                                        <p:strVal val="visible"/>
                                      </p:to>
                                    </p:set>
                                    <p:animEffect transition="in" filter="randombar(horizontal)">
                                      <p:cBhvr>
                                        <p:cTn id="62" dur="500"/>
                                        <p:tgtEl>
                                          <p:spTgt spid="113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129"/>
                                        </p:tgtEl>
                                        <p:attrNameLst>
                                          <p:attrName>style.visibility</p:attrName>
                                        </p:attrNameLst>
                                      </p:cBhvr>
                                      <p:to>
                                        <p:strVal val="visible"/>
                                      </p:to>
                                    </p:set>
                                    <p:animEffect transition="in" filter="randombar(horizontal)">
                                      <p:cBhvr>
                                        <p:cTn id="65" dur="500"/>
                                        <p:tgtEl>
                                          <p:spTgt spid="1129"/>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randombar(horizontal)">
                                      <p:cBhvr>
                                        <p:cTn id="68" dur="500"/>
                                        <p:tgtEl>
                                          <p:spTgt spid="123"/>
                                        </p:tgtEl>
                                      </p:cBhvr>
                                    </p:animEffect>
                                  </p:childTnLst>
                                </p:cTn>
                              </p:par>
                              <p:par>
                                <p:cTn id="69" presetID="14" presetClass="entr" presetSubtype="10" fill="hold" nodeType="withEffect">
                                  <p:stCondLst>
                                    <p:cond delay="0"/>
                                  </p:stCondLst>
                                  <p:childTnLst>
                                    <p:set>
                                      <p:cBhvr>
                                        <p:cTn id="70" dur="1" fill="hold">
                                          <p:stCondLst>
                                            <p:cond delay="0"/>
                                          </p:stCondLst>
                                        </p:cTn>
                                        <p:tgtEl>
                                          <p:spTgt spid="120"/>
                                        </p:tgtEl>
                                        <p:attrNameLst>
                                          <p:attrName>style.visibility</p:attrName>
                                        </p:attrNameLst>
                                      </p:cBhvr>
                                      <p:to>
                                        <p:strVal val="visible"/>
                                      </p:to>
                                    </p:set>
                                    <p:animEffect transition="in" filter="randombar(horizontal)">
                                      <p:cBhvr>
                                        <p:cTn id="7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 grpId="0" animBg="1"/>
      <p:bldP spid="1122" grpId="0" animBg="1"/>
      <p:bldP spid="110" grpId="0" animBg="1"/>
      <p:bldP spid="111" grpId="0" animBg="1"/>
      <p:bldP spid="1129" grpId="0" animBg="1"/>
      <p:bldP spid="1130" grpId="0" animBg="1"/>
      <p:bldP spid="121" grpId="0"/>
      <p:bldP spid="122" grpId="0"/>
      <p:bldP spid="1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928794" y="1571612"/>
            <a:ext cx="5114926" cy="457200"/>
            <a:chOff x="1296" y="1224"/>
            <a:chExt cx="3222" cy="288"/>
          </a:xfrm>
        </p:grpSpPr>
        <p:sp>
          <p:nvSpPr>
            <p:cNvPr id="84"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3" name="Group 6"/>
            <p:cNvGrpSpPr>
              <a:grpSpLocks/>
            </p:cNvGrpSpPr>
            <p:nvPr/>
          </p:nvGrpSpPr>
          <p:grpSpPr bwMode="auto">
            <a:xfrm>
              <a:off x="1440" y="1224"/>
              <a:ext cx="3078" cy="288"/>
              <a:chOff x="1536" y="1470"/>
              <a:chExt cx="3078" cy="288"/>
            </a:xfrm>
          </p:grpSpPr>
          <p:sp>
            <p:nvSpPr>
              <p:cNvPr id="86"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7" name="AutoShape 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研究背景与意义</a:t>
                </a:r>
                <a:endParaRPr lang="zh-CN" altLang="en-US" dirty="0"/>
              </a:p>
            </p:txBody>
          </p:sp>
        </p:grpSp>
      </p:grpSp>
      <p:grpSp>
        <p:nvGrpSpPr>
          <p:cNvPr id="4" name="Group 9"/>
          <p:cNvGrpSpPr>
            <a:grpSpLocks/>
          </p:cNvGrpSpPr>
          <p:nvPr/>
        </p:nvGrpSpPr>
        <p:grpSpPr bwMode="auto">
          <a:xfrm>
            <a:off x="1928794" y="2614610"/>
            <a:ext cx="5114925" cy="457200"/>
            <a:chOff x="1296" y="1566"/>
            <a:chExt cx="3222" cy="288"/>
          </a:xfrm>
        </p:grpSpPr>
        <p:sp>
          <p:nvSpPr>
            <p:cNvPr id="89"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glow rad="101600">
                <a:srgbClr val="FFFF00">
                  <a:alpha val="60000"/>
                </a:srgbClr>
              </a:glow>
              <a:outerShdw dist="107763" dir="2700000" algn="ctr" rotWithShape="0">
                <a:schemeClr val="bg2">
                  <a:alpha val="50000"/>
                </a:schemeClr>
              </a:outerShdw>
            </a:effectLst>
          </p:spPr>
          <p:txBody>
            <a:bodyPr wrap="none" anchor="ctr"/>
            <a:lstStyle/>
            <a:p>
              <a:pPr>
                <a:defRPr/>
              </a:pPr>
              <a:endParaRPr lang="zh-CN" altLang="en-US"/>
            </a:p>
          </p:txBody>
        </p:sp>
        <p:grpSp>
          <p:nvGrpSpPr>
            <p:cNvPr id="5" name="Group 11"/>
            <p:cNvGrpSpPr>
              <a:grpSpLocks/>
            </p:cNvGrpSpPr>
            <p:nvPr/>
          </p:nvGrpSpPr>
          <p:grpSpPr bwMode="auto">
            <a:xfrm>
              <a:off x="1440" y="1566"/>
              <a:ext cx="3078" cy="288"/>
              <a:chOff x="1536" y="1470"/>
              <a:chExt cx="3078" cy="288"/>
            </a:xfrm>
          </p:grpSpPr>
          <p:sp>
            <p:nvSpPr>
              <p:cNvPr id="91"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92" name="AutoShape 13"/>
              <p:cNvSpPr>
                <a:spLocks noChangeArrowheads="1"/>
              </p:cNvSpPr>
              <p:nvPr/>
            </p:nvSpPr>
            <p:spPr bwMode="gray">
              <a:xfrm>
                <a:off x="1686" y="1470"/>
                <a:ext cx="2928" cy="288"/>
              </a:xfrm>
              <a:prstGeom prst="roundRect">
                <a:avLst>
                  <a:gd name="adj" fmla="val 50000"/>
                </a:avLst>
              </a:prstGeom>
              <a:ln>
                <a:headEnd/>
                <a:tailEnd/>
              </a:ln>
              <a:effectLst>
                <a:glow rad="228600">
                  <a:schemeClr val="accent3">
                    <a:satMod val="175000"/>
                    <a:alpha val="40000"/>
                  </a:schemeClr>
                </a:glow>
                <a:outerShdw blurRad="50800" dist="38100" dir="5400000" rotWithShape="0">
                  <a:srgbClr val="000000">
                    <a:alpha val="35000"/>
                  </a:srgbClr>
                </a:outerShdw>
              </a:effectLst>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zh-CN" altLang="en-US" b="1" dirty="0" smtClean="0">
                    <a:solidFill>
                      <a:srgbClr val="FFFF00"/>
                    </a:solidFill>
                  </a:rPr>
                  <a:t>研究进展</a:t>
                </a:r>
                <a:endParaRPr lang="zh-CN" altLang="en-US" b="1" dirty="0">
                  <a:solidFill>
                    <a:srgbClr val="FFFF00"/>
                  </a:solidFill>
                </a:endParaRPr>
              </a:p>
            </p:txBody>
          </p:sp>
        </p:grpSp>
      </p:grpSp>
      <p:grpSp>
        <p:nvGrpSpPr>
          <p:cNvPr id="6" name="Group 14"/>
          <p:cNvGrpSpPr>
            <a:grpSpLocks/>
          </p:cNvGrpSpPr>
          <p:nvPr/>
        </p:nvGrpSpPr>
        <p:grpSpPr bwMode="auto">
          <a:xfrm>
            <a:off x="1928794" y="3614742"/>
            <a:ext cx="5114925" cy="457200"/>
            <a:chOff x="1296" y="1908"/>
            <a:chExt cx="3222" cy="288"/>
          </a:xfrm>
        </p:grpSpPr>
        <p:sp>
          <p:nvSpPr>
            <p:cNvPr id="94" name="Oval 15"/>
            <p:cNvSpPr>
              <a:spLocks noChangeArrowheads="1"/>
            </p:cNvSpPr>
            <p:nvPr/>
          </p:nvSpPr>
          <p:spPr bwMode="gray">
            <a:xfrm>
              <a:off x="1296" y="197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p>
          </p:txBody>
        </p:sp>
        <p:grpSp>
          <p:nvGrpSpPr>
            <p:cNvPr id="7" name="Group 16"/>
            <p:cNvGrpSpPr>
              <a:grpSpLocks/>
            </p:cNvGrpSpPr>
            <p:nvPr/>
          </p:nvGrpSpPr>
          <p:grpSpPr bwMode="auto">
            <a:xfrm>
              <a:off x="1440" y="1908"/>
              <a:ext cx="3078" cy="288"/>
              <a:chOff x="1536" y="1470"/>
              <a:chExt cx="3078" cy="288"/>
            </a:xfrm>
          </p:grpSpPr>
          <p:sp>
            <p:nvSpPr>
              <p:cNvPr id="96"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97"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研究设想与初步成果</a:t>
                </a:r>
                <a:endParaRPr lang="zh-CN" altLang="en-US" dirty="0"/>
              </a:p>
            </p:txBody>
          </p:sp>
        </p:grpSp>
      </p:grpSp>
      <p:grpSp>
        <p:nvGrpSpPr>
          <p:cNvPr id="8" name="Group 19"/>
          <p:cNvGrpSpPr>
            <a:grpSpLocks/>
          </p:cNvGrpSpPr>
          <p:nvPr/>
        </p:nvGrpSpPr>
        <p:grpSpPr bwMode="auto">
          <a:xfrm>
            <a:off x="1928794" y="4614874"/>
            <a:ext cx="5114925" cy="457200"/>
            <a:chOff x="1296" y="2256"/>
            <a:chExt cx="3222" cy="288"/>
          </a:xfrm>
        </p:grpSpPr>
        <p:sp>
          <p:nvSpPr>
            <p:cNvPr id="99" name="Oval 20"/>
            <p:cNvSpPr>
              <a:spLocks noChangeArrowheads="1"/>
            </p:cNvSpPr>
            <p:nvPr/>
          </p:nvSpPr>
          <p:spPr bwMode="gray">
            <a:xfrm>
              <a:off x="1296" y="2325"/>
              <a:ext cx="144"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9" name="Group 21"/>
            <p:cNvGrpSpPr>
              <a:grpSpLocks/>
            </p:cNvGrpSpPr>
            <p:nvPr/>
          </p:nvGrpSpPr>
          <p:grpSpPr bwMode="auto">
            <a:xfrm>
              <a:off x="1440" y="2256"/>
              <a:ext cx="3078" cy="288"/>
              <a:chOff x="1536" y="1470"/>
              <a:chExt cx="3078" cy="288"/>
            </a:xfrm>
          </p:grpSpPr>
          <p:sp>
            <p:nvSpPr>
              <p:cNvPr id="101"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02"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dirty="0" smtClean="0"/>
                  <a:t>创新点及工作计划</a:t>
                </a:r>
                <a:endParaRPr lang="zh-CN" altLang="en-US" dirty="0"/>
              </a:p>
            </p:txBody>
          </p:sp>
        </p:grpSp>
      </p:grpSp>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标题 2"/>
          <p:cNvSpPr txBox="1">
            <a:spLocks/>
          </p:cNvSpPr>
          <p:nvPr/>
        </p:nvSpPr>
        <p:spPr>
          <a:xfrm>
            <a:off x="428596" y="428604"/>
            <a:ext cx="2000264" cy="714380"/>
          </a:xfrm>
          <a:prstGeom prst="rect">
            <a:avLst/>
          </a:prstGeom>
        </p:spPr>
        <p:txBody>
          <a:bodyPr/>
          <a:lstStyle/>
          <a:p>
            <a:pPr lvl="0">
              <a:spcBef>
                <a:spcPct val="0"/>
              </a:spcBef>
              <a:defRPr/>
            </a:pPr>
            <a:r>
              <a:rPr lang="en-US" altLang="zh-CN" sz="3200" b="1" dirty="0" smtClean="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content</a:t>
            </a:r>
            <a:endParaRPr lang="zh-CN" altLang="en-US" sz="32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p:cBhvr override="childStyle">
                                        <p:cTn id="6" dur="100" fill="hold"/>
                                        <p:tgtEl>
                                          <p:spTgt spid="4"/>
                                        </p:tgtEl>
                                        <p:attrNameLst>
                                          <p:attrName>style.color</p:attrName>
                                        </p:attrNameLst>
                                      </p:cBhvr>
                                      <p:to>
                                        <a:schemeClr val="accent2"/>
                                      </p:to>
                                    </p:animClr>
                                    <p:animClr clrSpc="rgb">
                                      <p:cBhvr>
                                        <p:cTn id="7" dur="100" fill="hold"/>
                                        <p:tgtEl>
                                          <p:spTgt spid="4"/>
                                        </p:tgtEl>
                                        <p:attrNameLst>
                                          <p:attrName>fillcolor</p:attrName>
                                        </p:attrNameLst>
                                      </p:cBhvr>
                                      <p:to>
                                        <a:schemeClr val="accent2"/>
                                      </p:to>
                                    </p:animClr>
                                    <p:set>
                                      <p:cBhvr>
                                        <p:cTn id="8" dur="100" fill="hold"/>
                                        <p:tgtEl>
                                          <p:spTgt spid="4"/>
                                        </p:tgtEl>
                                        <p:attrNameLst>
                                          <p:attrName>fill.type</p:attrName>
                                        </p:attrNameLst>
                                      </p:cBhvr>
                                      <p:to>
                                        <p:strVal val="solid"/>
                                      </p:to>
                                    </p:set>
                                    <p:set>
                                      <p:cBhvr>
                                        <p:cTn id="9" dur="100" fill="hold"/>
                                        <p:tgtEl>
                                          <p:spTgt spid="4"/>
                                        </p:tgtEl>
                                        <p:attrNameLst>
                                          <p:attrName>fill.on</p:attrName>
                                        </p:attrNameLst>
                                      </p:cBhvr>
                                      <p:to>
                                        <p:strVal val="true"/>
                                      </p:to>
                                    </p:se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357158"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4282" y="294305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进</a:t>
            </a:r>
            <a:endParaRPr lang="en-US" altLang="zh-CN" dirty="0" smtClean="0"/>
          </a:p>
          <a:p>
            <a:pPr algn="ctr"/>
            <a:r>
              <a:rPr lang="zh-CN" altLang="en-US" dirty="0" smtClean="0"/>
              <a:t>展</a:t>
            </a:r>
            <a:endParaRPr lang="en-US" altLang="zh-CN" dirty="0" smtClean="0"/>
          </a:p>
        </p:txBody>
      </p:sp>
      <p:sp>
        <p:nvSpPr>
          <p:cNvPr id="59" name="TextBox 58"/>
          <p:cNvSpPr txBox="1"/>
          <p:nvPr/>
        </p:nvSpPr>
        <p:spPr>
          <a:xfrm>
            <a:off x="1142976" y="1925413"/>
            <a:ext cx="1571636"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复合材料层合板损伤检测</a:t>
            </a:r>
            <a:endParaRPr lang="zh-CN" altLang="en-US" dirty="0"/>
          </a:p>
        </p:txBody>
      </p:sp>
      <p:sp>
        <p:nvSpPr>
          <p:cNvPr id="60" name="TextBox 59"/>
          <p:cNvSpPr txBox="1"/>
          <p:nvPr/>
        </p:nvSpPr>
        <p:spPr>
          <a:xfrm>
            <a:off x="1142976" y="4714884"/>
            <a:ext cx="142876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复合材料三维点阵结构损伤检测</a:t>
            </a:r>
            <a:endParaRPr lang="en-US" altLang="zh-CN" dirty="0" smtClean="0"/>
          </a:p>
        </p:txBody>
      </p:sp>
      <p:sp>
        <p:nvSpPr>
          <p:cNvPr id="61" name="TextBox 60"/>
          <p:cNvSpPr txBox="1"/>
          <p:nvPr/>
        </p:nvSpPr>
        <p:spPr>
          <a:xfrm>
            <a:off x="2928926" y="1214422"/>
            <a:ext cx="121444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基于导波损伤检测</a:t>
            </a:r>
            <a:endParaRPr lang="zh-CN" altLang="en-US" dirty="0"/>
          </a:p>
        </p:txBody>
      </p:sp>
      <p:sp>
        <p:nvSpPr>
          <p:cNvPr id="62" name="TextBox 61"/>
          <p:cNvSpPr txBox="1"/>
          <p:nvPr/>
        </p:nvSpPr>
        <p:spPr>
          <a:xfrm>
            <a:off x="2928926" y="2786058"/>
            <a:ext cx="11430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基于振动损伤检测</a:t>
            </a:r>
            <a:endParaRPr lang="zh-CN" altLang="en-US" dirty="0"/>
          </a:p>
        </p:txBody>
      </p:sp>
      <p:sp>
        <p:nvSpPr>
          <p:cNvPr id="63" name="TextBox 62">
            <a:hlinkClick r:id="rId2" action="ppaction://hlinksldjump"/>
          </p:cNvPr>
          <p:cNvSpPr txBox="1"/>
          <p:nvPr/>
        </p:nvSpPr>
        <p:spPr>
          <a:xfrm>
            <a:off x="4643438" y="857232"/>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发射接收技术</a:t>
            </a:r>
            <a:endParaRPr lang="zh-CN" altLang="en-US" sz="1200" b="1" dirty="0">
              <a:solidFill>
                <a:srgbClr val="FFFF00"/>
              </a:solidFill>
            </a:endParaRPr>
          </a:p>
        </p:txBody>
      </p:sp>
      <p:sp>
        <p:nvSpPr>
          <p:cNvPr id="64" name="TextBox 63"/>
          <p:cNvSpPr txBox="1"/>
          <p:nvPr/>
        </p:nvSpPr>
        <p:spPr>
          <a:xfrm>
            <a:off x="4643438" y="1357298"/>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信号处理技术</a:t>
            </a:r>
            <a:endParaRPr lang="zh-CN" altLang="en-US" dirty="0"/>
          </a:p>
        </p:txBody>
      </p:sp>
      <p:sp>
        <p:nvSpPr>
          <p:cNvPr id="65" name="TextBox 64">
            <a:hlinkClick r:id="rId3" action="ppaction://hlinksldjump"/>
          </p:cNvPr>
          <p:cNvSpPr txBox="1"/>
          <p:nvPr/>
        </p:nvSpPr>
        <p:spPr>
          <a:xfrm>
            <a:off x="4643438" y="1845222"/>
            <a:ext cx="235745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导波损伤检测算法</a:t>
            </a:r>
            <a:endParaRPr lang="zh-CN" altLang="en-US" dirty="0"/>
          </a:p>
        </p:txBody>
      </p:sp>
      <p:sp>
        <p:nvSpPr>
          <p:cNvPr id="66" name="TextBox 65">
            <a:hlinkClick r:id="rId4" action="ppaction://hlinksldjump"/>
          </p:cNvPr>
          <p:cNvSpPr txBox="1"/>
          <p:nvPr/>
        </p:nvSpPr>
        <p:spPr>
          <a:xfrm>
            <a:off x="4714876" y="2571744"/>
            <a:ext cx="24288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振动损伤检测算法</a:t>
            </a:r>
            <a:endParaRPr lang="zh-CN" altLang="en-US" dirty="0"/>
          </a:p>
        </p:txBody>
      </p:sp>
      <p:sp>
        <p:nvSpPr>
          <p:cNvPr id="67" name="TextBox 66">
            <a:hlinkClick r:id="rId5" action="ppaction://hlinksldjump"/>
          </p:cNvPr>
          <p:cNvSpPr txBox="1"/>
          <p:nvPr/>
        </p:nvSpPr>
        <p:spPr>
          <a:xfrm>
            <a:off x="4714876" y="3131106"/>
            <a:ext cx="350046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激励接收技术及信号处理技术</a:t>
            </a:r>
            <a:endParaRPr lang="zh-CN" altLang="en-US" dirty="0"/>
          </a:p>
        </p:txBody>
      </p:sp>
      <p:sp>
        <p:nvSpPr>
          <p:cNvPr id="68" name="TextBox 67"/>
          <p:cNvSpPr txBox="1"/>
          <p:nvPr/>
        </p:nvSpPr>
        <p:spPr>
          <a:xfrm>
            <a:off x="2928926" y="4139991"/>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a:t>
            </a:r>
            <a:endParaRPr lang="en-US" altLang="zh-CN" dirty="0" smtClean="0"/>
          </a:p>
          <a:p>
            <a:pPr algn="ctr"/>
            <a:r>
              <a:rPr lang="zh-CN" altLang="en-US" dirty="0" smtClean="0"/>
              <a:t>构研究进展</a:t>
            </a:r>
            <a:endParaRPr lang="zh-CN" altLang="en-US" dirty="0"/>
          </a:p>
        </p:txBody>
      </p:sp>
      <p:sp>
        <p:nvSpPr>
          <p:cNvPr id="69" name="TextBox 68"/>
          <p:cNvSpPr txBox="1"/>
          <p:nvPr/>
        </p:nvSpPr>
        <p:spPr>
          <a:xfrm>
            <a:off x="2928926" y="5572140"/>
            <a:ext cx="171451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三维点阵结构损伤检测方法</a:t>
            </a:r>
            <a:endParaRPr lang="en-US" altLang="zh-CN" dirty="0" smtClean="0"/>
          </a:p>
        </p:txBody>
      </p:sp>
      <p:sp>
        <p:nvSpPr>
          <p:cNvPr id="89" name="TextBox 88">
            <a:hlinkClick r:id="rId6" action="ppaction://hlinksldjump"/>
          </p:cNvPr>
          <p:cNvSpPr txBox="1"/>
          <p:nvPr/>
        </p:nvSpPr>
        <p:spPr>
          <a:xfrm>
            <a:off x="5000628" y="5429264"/>
            <a:ext cx="257176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点阵结构中波动特性</a:t>
            </a:r>
            <a:endParaRPr lang="zh-CN" altLang="en-US" dirty="0"/>
          </a:p>
        </p:txBody>
      </p:sp>
      <p:sp>
        <p:nvSpPr>
          <p:cNvPr id="90" name="TextBox 89">
            <a:hlinkClick r:id="rId7" action="ppaction://hlinksldjump"/>
          </p:cNvPr>
          <p:cNvSpPr txBox="1"/>
          <p:nvPr/>
        </p:nvSpPr>
        <p:spPr>
          <a:xfrm>
            <a:off x="5000628" y="6060064"/>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涡流检测和振动检测</a:t>
            </a:r>
            <a:endParaRPr lang="zh-CN" altLang="en-US" dirty="0"/>
          </a:p>
        </p:txBody>
      </p:sp>
      <p:sp>
        <p:nvSpPr>
          <p:cNvPr id="91" name="TextBox 90">
            <a:hlinkClick r:id="rId8" action="ppaction://hlinksldjump"/>
          </p:cNvPr>
          <p:cNvSpPr txBox="1"/>
          <p:nvPr/>
        </p:nvSpPr>
        <p:spPr>
          <a:xfrm>
            <a:off x="5000628" y="3857628"/>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结构制备和优化工艺</a:t>
            </a:r>
            <a:endParaRPr lang="zh-CN" altLang="en-US" dirty="0"/>
          </a:p>
        </p:txBody>
      </p:sp>
      <p:sp>
        <p:nvSpPr>
          <p:cNvPr id="92" name="TextBox 91">
            <a:hlinkClick r:id="rId9" action="ppaction://hlinksldjump"/>
          </p:cNvPr>
          <p:cNvSpPr txBox="1"/>
          <p:nvPr/>
        </p:nvSpPr>
        <p:spPr>
          <a:xfrm>
            <a:off x="5000628" y="4559866"/>
            <a:ext cx="26432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t>静力学和动力学性能</a:t>
            </a:r>
            <a:endParaRPr lang="zh-CN" altLang="en-US" dirty="0"/>
          </a:p>
        </p:txBody>
      </p:sp>
      <p:cxnSp>
        <p:nvCxnSpPr>
          <p:cNvPr id="103" name="肘形连接符 102"/>
          <p:cNvCxnSpPr>
            <a:stCxn id="59" idx="3"/>
            <a:endCxn id="61" idx="1"/>
          </p:cNvCxnSpPr>
          <p:nvPr/>
        </p:nvCxnSpPr>
        <p:spPr>
          <a:xfrm flipV="1">
            <a:off x="2714612" y="1537588"/>
            <a:ext cx="214314" cy="71099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59" idx="3"/>
            <a:endCxn id="62" idx="1"/>
          </p:cNvCxnSpPr>
          <p:nvPr/>
        </p:nvCxnSpPr>
        <p:spPr>
          <a:xfrm>
            <a:off x="2714612" y="2248579"/>
            <a:ext cx="214314" cy="8606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肘形连接符 112"/>
          <p:cNvCxnSpPr>
            <a:stCxn id="61" idx="3"/>
            <a:endCxn id="63" idx="1"/>
          </p:cNvCxnSpPr>
          <p:nvPr/>
        </p:nvCxnSpPr>
        <p:spPr>
          <a:xfrm flipV="1">
            <a:off x="4143372" y="1041898"/>
            <a:ext cx="500066" cy="49569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肘形连接符 114"/>
          <p:cNvCxnSpPr>
            <a:stCxn id="61" idx="3"/>
            <a:endCxn id="64" idx="1"/>
          </p:cNvCxnSpPr>
          <p:nvPr/>
        </p:nvCxnSpPr>
        <p:spPr>
          <a:xfrm>
            <a:off x="4143372" y="1537588"/>
            <a:ext cx="500066" cy="437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stCxn id="61" idx="3"/>
            <a:endCxn id="65" idx="1"/>
          </p:cNvCxnSpPr>
          <p:nvPr/>
        </p:nvCxnSpPr>
        <p:spPr>
          <a:xfrm>
            <a:off x="4143372" y="1537588"/>
            <a:ext cx="500066" cy="4923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62" idx="3"/>
            <a:endCxn id="66" idx="1"/>
          </p:cNvCxnSpPr>
          <p:nvPr/>
        </p:nvCxnSpPr>
        <p:spPr>
          <a:xfrm flipV="1">
            <a:off x="4071934" y="2756410"/>
            <a:ext cx="642942" cy="3528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肘形连接符 124"/>
          <p:cNvCxnSpPr>
            <a:stCxn id="62" idx="3"/>
            <a:endCxn id="67" idx="1"/>
          </p:cNvCxnSpPr>
          <p:nvPr/>
        </p:nvCxnSpPr>
        <p:spPr>
          <a:xfrm>
            <a:off x="4071934" y="3109224"/>
            <a:ext cx="642942" cy="2065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68" idx="3"/>
            <a:endCxn id="91" idx="1"/>
          </p:cNvCxnSpPr>
          <p:nvPr/>
        </p:nvCxnSpPr>
        <p:spPr>
          <a:xfrm flipV="1">
            <a:off x="4500562" y="4042294"/>
            <a:ext cx="500066" cy="4208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肘形连接符 128"/>
          <p:cNvCxnSpPr>
            <a:stCxn id="68" idx="3"/>
            <a:endCxn id="92" idx="1"/>
          </p:cNvCxnSpPr>
          <p:nvPr/>
        </p:nvCxnSpPr>
        <p:spPr>
          <a:xfrm>
            <a:off x="4500562" y="4463157"/>
            <a:ext cx="500066" cy="2813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69" idx="3"/>
            <a:endCxn id="89" idx="1"/>
          </p:cNvCxnSpPr>
          <p:nvPr/>
        </p:nvCxnSpPr>
        <p:spPr>
          <a:xfrm flipV="1">
            <a:off x="4643438" y="5613930"/>
            <a:ext cx="357190" cy="28137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69" idx="3"/>
            <a:endCxn id="90" idx="1"/>
          </p:cNvCxnSpPr>
          <p:nvPr/>
        </p:nvCxnSpPr>
        <p:spPr>
          <a:xfrm>
            <a:off x="4643438" y="5895306"/>
            <a:ext cx="357190" cy="34942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60" idx="3"/>
            <a:endCxn id="68" idx="1"/>
          </p:cNvCxnSpPr>
          <p:nvPr/>
        </p:nvCxnSpPr>
        <p:spPr>
          <a:xfrm flipV="1">
            <a:off x="2571736" y="4463157"/>
            <a:ext cx="357190" cy="71339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p:cNvCxnSpPr>
            <a:stCxn id="60" idx="3"/>
            <a:endCxn id="69" idx="1"/>
          </p:cNvCxnSpPr>
          <p:nvPr/>
        </p:nvCxnSpPr>
        <p:spPr>
          <a:xfrm>
            <a:off x="2571736" y="5176549"/>
            <a:ext cx="357190" cy="7187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肘形连接符 145"/>
          <p:cNvCxnSpPr>
            <a:stCxn id="58" idx="3"/>
            <a:endCxn id="59" idx="1"/>
          </p:cNvCxnSpPr>
          <p:nvPr/>
        </p:nvCxnSpPr>
        <p:spPr>
          <a:xfrm flipV="1">
            <a:off x="785786" y="2248579"/>
            <a:ext cx="357190" cy="129463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肘形连接符 149"/>
          <p:cNvCxnSpPr>
            <a:stCxn id="58" idx="3"/>
            <a:endCxn id="60" idx="1"/>
          </p:cNvCxnSpPr>
          <p:nvPr/>
        </p:nvCxnSpPr>
        <p:spPr>
          <a:xfrm>
            <a:off x="785786" y="3543216"/>
            <a:ext cx="357190" cy="163333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6215074" y="857232"/>
            <a:ext cx="370614" cy="369332"/>
          </a:xfrm>
          <a:prstGeom prst="rect">
            <a:avLst/>
          </a:prstGeom>
        </p:spPr>
        <p:txBody>
          <a:bodyPr wrap="non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57" name="矩形 156"/>
          <p:cNvSpPr/>
          <p:nvPr/>
        </p:nvSpPr>
        <p:spPr>
          <a:xfrm>
            <a:off x="6215074" y="1357298"/>
            <a:ext cx="370614" cy="369332"/>
          </a:xfrm>
          <a:prstGeom prst="rect">
            <a:avLst/>
          </a:prstGeom>
        </p:spPr>
        <p:txBody>
          <a:bodyPr wrap="non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58" name="矩形 157"/>
          <p:cNvSpPr/>
          <p:nvPr/>
        </p:nvSpPr>
        <p:spPr>
          <a:xfrm>
            <a:off x="6572264" y="18573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1" name="矩形 160"/>
          <p:cNvSpPr/>
          <p:nvPr/>
        </p:nvSpPr>
        <p:spPr>
          <a:xfrm>
            <a:off x="6715140" y="257174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3" name="矩形 162"/>
          <p:cNvSpPr/>
          <p:nvPr/>
        </p:nvSpPr>
        <p:spPr>
          <a:xfrm>
            <a:off x="7786710" y="3143248"/>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6" name="矩形 165"/>
          <p:cNvSpPr/>
          <p:nvPr/>
        </p:nvSpPr>
        <p:spPr>
          <a:xfrm>
            <a:off x="7215206" y="3857628"/>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68" name="矩形 167"/>
          <p:cNvSpPr/>
          <p:nvPr/>
        </p:nvSpPr>
        <p:spPr>
          <a:xfrm>
            <a:off x="7215206" y="4559866"/>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74" name="矩形 173"/>
          <p:cNvSpPr/>
          <p:nvPr/>
        </p:nvSpPr>
        <p:spPr>
          <a:xfrm>
            <a:off x="7143768" y="54292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175" name="矩形 174"/>
          <p:cNvSpPr/>
          <p:nvPr/>
        </p:nvSpPr>
        <p:spPr>
          <a:xfrm>
            <a:off x="7215206" y="6060064"/>
            <a:ext cx="571504" cy="369332"/>
          </a:xfrm>
          <a:prstGeom prst="rect">
            <a:avLst/>
          </a:prstGeom>
        </p:spPr>
        <p:txBody>
          <a:bodyPr wrap="square">
            <a:spAutoFit/>
          </a:bodyPr>
          <a:lstStyle/>
          <a:p>
            <a:pPr algn="ctr"/>
            <a:r>
              <a:rPr lang="zh-CN" altLang="en-US" b="1" dirty="0" smtClean="0">
                <a:solidFill>
                  <a:srgbClr val="FFFF00"/>
                </a:solidFill>
              </a:rPr>
              <a:t>√</a:t>
            </a:r>
            <a:endParaRPr lang="zh-CN" altLang="en-US" b="1" dirty="0">
              <a:solidFill>
                <a:srgbClr val="FFFF00"/>
              </a:solidFill>
            </a:endParaRPr>
          </a:p>
        </p:txBody>
      </p:sp>
      <p:sp>
        <p:nvSpPr>
          <p:cNvPr id="44" name="标题 2"/>
          <p:cNvSpPr txBox="1">
            <a:spLocks/>
          </p:cNvSpPr>
          <p:nvPr/>
        </p:nvSpPr>
        <p:spPr>
          <a:xfrm>
            <a:off x="357158" y="285728"/>
            <a:ext cx="2000264"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strips(upRight)">
                                      <p:cBhvr>
                                        <p:cTn id="7" dur="500"/>
                                        <p:tgtEl>
                                          <p:spTgt spid="146"/>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strips(upRight)">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strips(downRight)">
                                      <p:cBhvr>
                                        <p:cTn id="15" dur="500"/>
                                        <p:tgtEl>
                                          <p:spTgt spid="15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strips(downRight)">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strips(upRight)">
                                      <p:cBhvr>
                                        <p:cTn id="23" dur="500"/>
                                        <p:tgtEl>
                                          <p:spTgt spid="61"/>
                                        </p:tgtEl>
                                      </p:cBhvr>
                                    </p:animEffect>
                                  </p:childTnLst>
                                </p:cTn>
                              </p:par>
                              <p:par>
                                <p:cTn id="24" presetID="18" presetClass="entr" presetSubtype="3"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strips(upRight)">
                                      <p:cBhvr>
                                        <p:cTn id="26" dur="50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strips(downRight)">
                                      <p:cBhvr>
                                        <p:cTn id="31" dur="500"/>
                                        <p:tgtEl>
                                          <p:spTgt spid="62"/>
                                        </p:tgtEl>
                                      </p:cBhvr>
                                    </p:animEffect>
                                  </p:childTnLst>
                                </p:cTn>
                              </p:par>
                              <p:par>
                                <p:cTn id="32" presetID="18" presetClass="entr" presetSubtype="6"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strips(downRight)">
                                      <p:cBhvr>
                                        <p:cTn id="34" dur="50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strips(upRight)">
                                      <p:cBhvr>
                                        <p:cTn id="39" dur="500"/>
                                        <p:tgtEl>
                                          <p:spTgt spid="113"/>
                                        </p:tgtEl>
                                      </p:cBhvr>
                                    </p:animEffect>
                                  </p:childTnLst>
                                </p:cTn>
                              </p:par>
                              <p:par>
                                <p:cTn id="40" presetID="18" presetClass="entr" presetSubtype="3"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strips(upRight)">
                                      <p:cBhvr>
                                        <p:cTn id="42" dur="500"/>
                                        <p:tgtEl>
                                          <p:spTgt spid="115"/>
                                        </p:tgtEl>
                                      </p:cBhvr>
                                    </p:animEffect>
                                  </p:childTnLst>
                                </p:cTn>
                              </p:par>
                              <p:par>
                                <p:cTn id="43" presetID="18" presetClass="entr" presetSubtype="6"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strips(downRight)">
                                      <p:cBhvr>
                                        <p:cTn id="45" dur="500"/>
                                        <p:tgtEl>
                                          <p:spTgt spid="117"/>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strips(downRight)">
                                      <p:cBhvr>
                                        <p:cTn id="48" dur="500"/>
                                        <p:tgtEl>
                                          <p:spTgt spid="65"/>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strips(downRight)">
                                      <p:cBhvr>
                                        <p:cTn id="51" dur="500"/>
                                        <p:tgtEl>
                                          <p:spTgt spid="64"/>
                                        </p:tgtEl>
                                      </p:cBhvr>
                                    </p:animEffect>
                                  </p:childTnLst>
                                </p:cTn>
                              </p:par>
                              <p:par>
                                <p:cTn id="52" presetID="18" presetClass="entr" presetSubtype="3" fill="hold" grpId="0" nodeType="withEffect">
                                  <p:stCondLst>
                                    <p:cond delay="0"/>
                                  </p:stCondLst>
                                  <p:childTnLst>
                                    <p:set>
                                      <p:cBhvr>
                                        <p:cTn id="53" dur="1" fill="hold">
                                          <p:stCondLst>
                                            <p:cond delay="0"/>
                                          </p:stCondLst>
                                        </p:cTn>
                                        <p:tgtEl>
                                          <p:spTgt spid="63">
                                            <p:bg/>
                                          </p:spTgt>
                                        </p:tgtEl>
                                        <p:attrNameLst>
                                          <p:attrName>style.visibility</p:attrName>
                                        </p:attrNameLst>
                                      </p:cBhvr>
                                      <p:to>
                                        <p:strVal val="visible"/>
                                      </p:to>
                                    </p:set>
                                    <p:animEffect transition="in" filter="strips(upRight)">
                                      <p:cBhvr>
                                        <p:cTn id="54" dur="500"/>
                                        <p:tgtEl>
                                          <p:spTgt spid="63">
                                            <p:bg/>
                                          </p:spTgt>
                                        </p:tgtEl>
                                      </p:cBhvr>
                                    </p:animEffect>
                                  </p:childTnLst>
                                </p:cTn>
                              </p:par>
                              <p:par>
                                <p:cTn id="55" presetID="18" presetClass="entr" presetSubtype="3" fill="hold" grpId="0" nodeType="withEffect">
                                  <p:stCondLst>
                                    <p:cond delay="0"/>
                                  </p:stCondLst>
                                  <p:childTnLst>
                                    <p:set>
                                      <p:cBhvr>
                                        <p:cTn id="56" dur="1" fill="hold">
                                          <p:stCondLst>
                                            <p:cond delay="0"/>
                                          </p:stCondLst>
                                        </p:cTn>
                                        <p:tgtEl>
                                          <p:spTgt spid="63">
                                            <p:txEl>
                                              <p:pRg st="0" end="0"/>
                                            </p:txEl>
                                          </p:spTgt>
                                        </p:tgtEl>
                                        <p:attrNameLst>
                                          <p:attrName>style.visibility</p:attrName>
                                        </p:attrNameLst>
                                      </p:cBhvr>
                                      <p:to>
                                        <p:strVal val="visible"/>
                                      </p:to>
                                    </p:set>
                                    <p:animEffect transition="in" filter="strips(upRight)">
                                      <p:cBhvr>
                                        <p:cTn id="57" dur="500"/>
                                        <p:tgtEl>
                                          <p:spTgt spid="6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3" fill="hold" grpId="0" nodeType="click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strips(upRight)">
                                      <p:cBhvr>
                                        <p:cTn id="62" dur="500"/>
                                        <p:tgtEl>
                                          <p:spTgt spid="156"/>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grpId="0" nodeType="clickEffect">
                                  <p:stCondLst>
                                    <p:cond delay="0"/>
                                  </p:stCondLst>
                                  <p:childTnLst>
                                    <p:set>
                                      <p:cBhvr>
                                        <p:cTn id="66" dur="1" fill="hold">
                                          <p:stCondLst>
                                            <p:cond delay="0"/>
                                          </p:stCondLst>
                                        </p:cTn>
                                        <p:tgtEl>
                                          <p:spTgt spid="157"/>
                                        </p:tgtEl>
                                        <p:attrNameLst>
                                          <p:attrName>style.visibility</p:attrName>
                                        </p:attrNameLst>
                                      </p:cBhvr>
                                      <p:to>
                                        <p:strVal val="visible"/>
                                      </p:to>
                                    </p:set>
                                    <p:animEffect transition="in" filter="strips(upRight)">
                                      <p:cBhvr>
                                        <p:cTn id="67" dur="500"/>
                                        <p:tgtEl>
                                          <p:spTgt spid="157"/>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3" fill="hold" grpId="0" nodeType="click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strips(upRight)">
                                      <p:cBhvr>
                                        <p:cTn id="72" dur="500"/>
                                        <p:tgtEl>
                                          <p:spTgt spid="158"/>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3" fill="hold" nodeType="clickEffect">
                                  <p:stCondLst>
                                    <p:cond delay="0"/>
                                  </p:stCondLst>
                                  <p:childTnLst>
                                    <p:set>
                                      <p:cBhvr>
                                        <p:cTn id="76" dur="1" fill="hold">
                                          <p:stCondLst>
                                            <p:cond delay="0"/>
                                          </p:stCondLst>
                                        </p:cTn>
                                        <p:tgtEl>
                                          <p:spTgt spid="119"/>
                                        </p:tgtEl>
                                        <p:attrNameLst>
                                          <p:attrName>style.visibility</p:attrName>
                                        </p:attrNameLst>
                                      </p:cBhvr>
                                      <p:to>
                                        <p:strVal val="visible"/>
                                      </p:to>
                                    </p:set>
                                    <p:animEffect transition="in" filter="strips(upRight)">
                                      <p:cBhvr>
                                        <p:cTn id="77" dur="500"/>
                                        <p:tgtEl>
                                          <p:spTgt spid="119"/>
                                        </p:tgtEl>
                                      </p:cBhvr>
                                    </p:animEffect>
                                  </p:childTnLst>
                                </p:cTn>
                              </p:par>
                              <p:par>
                                <p:cTn id="78" presetID="18" presetClass="entr" presetSubtype="3"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strips(upRight)">
                                      <p:cBhvr>
                                        <p:cTn id="80" dur="500"/>
                                        <p:tgtEl>
                                          <p:spTgt spid="66"/>
                                        </p:tgtEl>
                                      </p:cBhvr>
                                    </p:animEffect>
                                  </p:childTnLst>
                                </p:cTn>
                              </p:par>
                              <p:par>
                                <p:cTn id="81" presetID="18" presetClass="entr" presetSubtype="6" fill="hold"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strips(downRight)">
                                      <p:cBhvr>
                                        <p:cTn id="83" dur="500"/>
                                        <p:tgtEl>
                                          <p:spTgt spid="125"/>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strips(downRight)">
                                      <p:cBhvr>
                                        <p:cTn id="86" dur="500"/>
                                        <p:tgtEl>
                                          <p:spTgt spid="67"/>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3" fill="hold" grpId="0" nodeType="clickEffect">
                                  <p:stCondLst>
                                    <p:cond delay="0"/>
                                  </p:stCondLst>
                                  <p:childTnLst>
                                    <p:set>
                                      <p:cBhvr>
                                        <p:cTn id="90" dur="1" fill="hold">
                                          <p:stCondLst>
                                            <p:cond delay="0"/>
                                          </p:stCondLst>
                                        </p:cTn>
                                        <p:tgtEl>
                                          <p:spTgt spid="161"/>
                                        </p:tgtEl>
                                        <p:attrNameLst>
                                          <p:attrName>style.visibility</p:attrName>
                                        </p:attrNameLst>
                                      </p:cBhvr>
                                      <p:to>
                                        <p:strVal val="visible"/>
                                      </p:to>
                                    </p:set>
                                    <p:animEffect transition="in" filter="strips(upRight)">
                                      <p:cBhvr>
                                        <p:cTn id="91" dur="500"/>
                                        <p:tgtEl>
                                          <p:spTgt spid="161"/>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3" fill="hold" grpId="0" nodeType="clickEffect">
                                  <p:stCondLst>
                                    <p:cond delay="0"/>
                                  </p:stCondLst>
                                  <p:childTnLst>
                                    <p:set>
                                      <p:cBhvr>
                                        <p:cTn id="95" dur="1" fill="hold">
                                          <p:stCondLst>
                                            <p:cond delay="0"/>
                                          </p:stCondLst>
                                        </p:cTn>
                                        <p:tgtEl>
                                          <p:spTgt spid="163"/>
                                        </p:tgtEl>
                                        <p:attrNameLst>
                                          <p:attrName>style.visibility</p:attrName>
                                        </p:attrNameLst>
                                      </p:cBhvr>
                                      <p:to>
                                        <p:strVal val="visible"/>
                                      </p:to>
                                    </p:set>
                                    <p:animEffect transition="in" filter="strips(upRight)">
                                      <p:cBhvr>
                                        <p:cTn id="96" dur="500"/>
                                        <p:tgtEl>
                                          <p:spTgt spid="163"/>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3" fill="hold" nodeType="clickEffect">
                                  <p:stCondLst>
                                    <p:cond delay="0"/>
                                  </p:stCondLst>
                                  <p:childTnLst>
                                    <p:set>
                                      <p:cBhvr>
                                        <p:cTn id="100" dur="1" fill="hold">
                                          <p:stCondLst>
                                            <p:cond delay="0"/>
                                          </p:stCondLst>
                                        </p:cTn>
                                        <p:tgtEl>
                                          <p:spTgt spid="135"/>
                                        </p:tgtEl>
                                        <p:attrNameLst>
                                          <p:attrName>style.visibility</p:attrName>
                                        </p:attrNameLst>
                                      </p:cBhvr>
                                      <p:to>
                                        <p:strVal val="visible"/>
                                      </p:to>
                                    </p:set>
                                    <p:animEffect transition="in" filter="strips(upRight)">
                                      <p:cBhvr>
                                        <p:cTn id="101" dur="500"/>
                                        <p:tgtEl>
                                          <p:spTgt spid="135"/>
                                        </p:tgtEl>
                                      </p:cBhvr>
                                    </p:animEffect>
                                  </p:childTnLst>
                                </p:cTn>
                              </p:par>
                              <p:par>
                                <p:cTn id="102" presetID="18" presetClass="entr" presetSubtype="3"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strips(upRight)">
                                      <p:cBhvr>
                                        <p:cTn id="104" dur="500"/>
                                        <p:tgtEl>
                                          <p:spTgt spid="68"/>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strips(upRight)">
                                      <p:cBhvr>
                                        <p:cTn id="109" dur="500"/>
                                        <p:tgtEl>
                                          <p:spTgt spid="127"/>
                                        </p:tgtEl>
                                      </p:cBhvr>
                                    </p:animEffect>
                                  </p:childTnLst>
                                </p:cTn>
                              </p:par>
                              <p:par>
                                <p:cTn id="110" presetID="18" presetClass="entr" presetSubtype="3"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strips(upRight)">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18" presetClass="entr" presetSubtype="6" fill="hold" nodeType="clickEffect">
                                  <p:stCondLst>
                                    <p:cond delay="0"/>
                                  </p:stCondLst>
                                  <p:childTnLst>
                                    <p:set>
                                      <p:cBhvr>
                                        <p:cTn id="116" dur="1" fill="hold">
                                          <p:stCondLst>
                                            <p:cond delay="0"/>
                                          </p:stCondLst>
                                        </p:cTn>
                                        <p:tgtEl>
                                          <p:spTgt spid="129"/>
                                        </p:tgtEl>
                                        <p:attrNameLst>
                                          <p:attrName>style.visibility</p:attrName>
                                        </p:attrNameLst>
                                      </p:cBhvr>
                                      <p:to>
                                        <p:strVal val="visible"/>
                                      </p:to>
                                    </p:set>
                                    <p:animEffect transition="in" filter="strips(downRight)">
                                      <p:cBhvr>
                                        <p:cTn id="117" dur="500"/>
                                        <p:tgtEl>
                                          <p:spTgt spid="129"/>
                                        </p:tgtEl>
                                      </p:cBhvr>
                                    </p:animEffect>
                                  </p:childTnLst>
                                </p:cTn>
                              </p:par>
                              <p:par>
                                <p:cTn id="118" presetID="18" presetClass="entr" presetSubtype="6" fill="hold" grpId="0" nodeType="withEffect">
                                  <p:stCondLst>
                                    <p:cond delay="0"/>
                                  </p:stCondLst>
                                  <p:childTnLst>
                                    <p:set>
                                      <p:cBhvr>
                                        <p:cTn id="119" dur="1" fill="hold">
                                          <p:stCondLst>
                                            <p:cond delay="0"/>
                                          </p:stCondLst>
                                        </p:cTn>
                                        <p:tgtEl>
                                          <p:spTgt spid="92"/>
                                        </p:tgtEl>
                                        <p:attrNameLst>
                                          <p:attrName>style.visibility</p:attrName>
                                        </p:attrNameLst>
                                      </p:cBhvr>
                                      <p:to>
                                        <p:strVal val="visible"/>
                                      </p:to>
                                    </p:set>
                                    <p:animEffect transition="in" filter="strips(downRight)">
                                      <p:cBhvr>
                                        <p:cTn id="120" dur="500"/>
                                        <p:tgtEl>
                                          <p:spTgt spid="92"/>
                                        </p:tgtEl>
                                      </p:cBhvr>
                                    </p:animEffect>
                                  </p:childTnLst>
                                </p:cTn>
                              </p:par>
                            </p:childTnLst>
                          </p:cTn>
                        </p:par>
                      </p:childTnLst>
                    </p:cTn>
                  </p:par>
                  <p:par>
                    <p:cTn id="121" fill="hold">
                      <p:stCondLst>
                        <p:cond delay="indefinite"/>
                      </p:stCondLst>
                      <p:childTnLst>
                        <p:par>
                          <p:cTn id="122" fill="hold">
                            <p:stCondLst>
                              <p:cond delay="0"/>
                            </p:stCondLst>
                            <p:childTnLst>
                              <p:par>
                                <p:cTn id="123" presetID="18" presetClass="entr" presetSubtype="3" fill="hold" grpId="0" nodeType="clickEffect">
                                  <p:stCondLst>
                                    <p:cond delay="0"/>
                                  </p:stCondLst>
                                  <p:childTnLst>
                                    <p:set>
                                      <p:cBhvr>
                                        <p:cTn id="124" dur="1" fill="hold">
                                          <p:stCondLst>
                                            <p:cond delay="0"/>
                                          </p:stCondLst>
                                        </p:cTn>
                                        <p:tgtEl>
                                          <p:spTgt spid="166"/>
                                        </p:tgtEl>
                                        <p:attrNameLst>
                                          <p:attrName>style.visibility</p:attrName>
                                        </p:attrNameLst>
                                      </p:cBhvr>
                                      <p:to>
                                        <p:strVal val="visible"/>
                                      </p:to>
                                    </p:set>
                                    <p:animEffect transition="in" filter="strips(upRight)">
                                      <p:cBhvr>
                                        <p:cTn id="125" dur="500"/>
                                        <p:tgtEl>
                                          <p:spTgt spid="166"/>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3" fill="hold" grpId="0" nodeType="click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strips(upRight)">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3" fill="hold" nodeType="clickEffect">
                                  <p:stCondLst>
                                    <p:cond delay="0"/>
                                  </p:stCondLst>
                                  <p:childTnLst>
                                    <p:set>
                                      <p:cBhvr>
                                        <p:cTn id="134" dur="1" fill="hold">
                                          <p:stCondLst>
                                            <p:cond delay="0"/>
                                          </p:stCondLst>
                                        </p:cTn>
                                        <p:tgtEl>
                                          <p:spTgt spid="137"/>
                                        </p:tgtEl>
                                        <p:attrNameLst>
                                          <p:attrName>style.visibility</p:attrName>
                                        </p:attrNameLst>
                                      </p:cBhvr>
                                      <p:to>
                                        <p:strVal val="visible"/>
                                      </p:to>
                                    </p:set>
                                    <p:animEffect transition="in" filter="strips(upRight)">
                                      <p:cBhvr>
                                        <p:cTn id="135" dur="500"/>
                                        <p:tgtEl>
                                          <p:spTgt spid="137"/>
                                        </p:tgtEl>
                                      </p:cBhvr>
                                    </p:animEffect>
                                  </p:childTnLst>
                                </p:cTn>
                              </p:par>
                              <p:par>
                                <p:cTn id="136" presetID="18" presetClass="entr" presetSubtype="3"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strips(upRight)">
                                      <p:cBhvr>
                                        <p:cTn id="138" dur="500"/>
                                        <p:tgtEl>
                                          <p:spTgt spid="69"/>
                                        </p:tgtEl>
                                      </p:cBhvr>
                                    </p:animEffect>
                                  </p:childTnLst>
                                </p:cTn>
                              </p:par>
                            </p:childTnLst>
                          </p:cTn>
                        </p:par>
                      </p:childTnLst>
                    </p:cTn>
                  </p:par>
                  <p:par>
                    <p:cTn id="139" fill="hold">
                      <p:stCondLst>
                        <p:cond delay="indefinite"/>
                      </p:stCondLst>
                      <p:childTnLst>
                        <p:par>
                          <p:cTn id="140" fill="hold">
                            <p:stCondLst>
                              <p:cond delay="0"/>
                            </p:stCondLst>
                            <p:childTnLst>
                              <p:par>
                                <p:cTn id="141" presetID="18" presetClass="entr" presetSubtype="3" fill="hold" nodeType="click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strips(upRight)">
                                      <p:cBhvr>
                                        <p:cTn id="143" dur="500"/>
                                        <p:tgtEl>
                                          <p:spTgt spid="131"/>
                                        </p:tgtEl>
                                      </p:cBhvr>
                                    </p:animEffect>
                                  </p:childTnLst>
                                </p:cTn>
                              </p:par>
                              <p:par>
                                <p:cTn id="144" presetID="18" presetClass="entr" presetSubtype="3" fill="hold" grpId="0"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strips(upRight)">
                                      <p:cBhvr>
                                        <p:cTn id="146" dur="500"/>
                                        <p:tgtEl>
                                          <p:spTgt spid="89"/>
                                        </p:tgtEl>
                                      </p:cBhvr>
                                    </p:animEffect>
                                  </p:childTnLst>
                                </p:cTn>
                              </p:par>
                            </p:childTnLst>
                          </p:cTn>
                        </p:par>
                      </p:childTnLst>
                    </p:cTn>
                  </p:par>
                  <p:par>
                    <p:cTn id="147" fill="hold">
                      <p:stCondLst>
                        <p:cond delay="indefinite"/>
                      </p:stCondLst>
                      <p:childTnLst>
                        <p:par>
                          <p:cTn id="148" fill="hold">
                            <p:stCondLst>
                              <p:cond delay="0"/>
                            </p:stCondLst>
                            <p:childTnLst>
                              <p:par>
                                <p:cTn id="149" presetID="18" presetClass="entr" presetSubtype="3" fill="hold" grpId="0" nodeType="clickEffect">
                                  <p:stCondLst>
                                    <p:cond delay="0"/>
                                  </p:stCondLst>
                                  <p:childTnLst>
                                    <p:set>
                                      <p:cBhvr>
                                        <p:cTn id="150" dur="1" fill="hold">
                                          <p:stCondLst>
                                            <p:cond delay="0"/>
                                          </p:stCondLst>
                                        </p:cTn>
                                        <p:tgtEl>
                                          <p:spTgt spid="174"/>
                                        </p:tgtEl>
                                        <p:attrNameLst>
                                          <p:attrName>style.visibility</p:attrName>
                                        </p:attrNameLst>
                                      </p:cBhvr>
                                      <p:to>
                                        <p:strVal val="visible"/>
                                      </p:to>
                                    </p:set>
                                    <p:animEffect transition="in" filter="strips(upRight)">
                                      <p:cBhvr>
                                        <p:cTn id="151" dur="500"/>
                                        <p:tgtEl>
                                          <p:spTgt spid="174"/>
                                        </p:tgtEl>
                                      </p:cBhvr>
                                    </p:animEffect>
                                  </p:childTnLst>
                                </p:cTn>
                              </p:par>
                            </p:childTnLst>
                          </p:cTn>
                        </p:par>
                      </p:childTnLst>
                    </p:cTn>
                  </p:par>
                  <p:par>
                    <p:cTn id="152" fill="hold">
                      <p:stCondLst>
                        <p:cond delay="indefinite"/>
                      </p:stCondLst>
                      <p:childTnLst>
                        <p:par>
                          <p:cTn id="153" fill="hold">
                            <p:stCondLst>
                              <p:cond delay="0"/>
                            </p:stCondLst>
                            <p:childTnLst>
                              <p:par>
                                <p:cTn id="154" presetID="18" presetClass="entr" presetSubtype="3" fill="hold" nodeType="clickEffect">
                                  <p:stCondLst>
                                    <p:cond delay="0"/>
                                  </p:stCondLst>
                                  <p:childTnLst>
                                    <p:set>
                                      <p:cBhvr>
                                        <p:cTn id="155" dur="1" fill="hold">
                                          <p:stCondLst>
                                            <p:cond delay="0"/>
                                          </p:stCondLst>
                                        </p:cTn>
                                        <p:tgtEl>
                                          <p:spTgt spid="133"/>
                                        </p:tgtEl>
                                        <p:attrNameLst>
                                          <p:attrName>style.visibility</p:attrName>
                                        </p:attrNameLst>
                                      </p:cBhvr>
                                      <p:to>
                                        <p:strVal val="visible"/>
                                      </p:to>
                                    </p:set>
                                    <p:animEffect transition="in" filter="strips(upRight)">
                                      <p:cBhvr>
                                        <p:cTn id="156" dur="500"/>
                                        <p:tgtEl>
                                          <p:spTgt spid="133"/>
                                        </p:tgtEl>
                                      </p:cBhvr>
                                    </p:animEffect>
                                  </p:childTnLst>
                                </p:cTn>
                              </p:par>
                              <p:par>
                                <p:cTn id="157" presetID="18" presetClass="entr" presetSubtype="3" fill="hold" grpId="0" nodeType="withEffect">
                                  <p:stCondLst>
                                    <p:cond delay="0"/>
                                  </p:stCondLst>
                                  <p:childTnLst>
                                    <p:set>
                                      <p:cBhvr>
                                        <p:cTn id="158" dur="1" fill="hold">
                                          <p:stCondLst>
                                            <p:cond delay="0"/>
                                          </p:stCondLst>
                                        </p:cTn>
                                        <p:tgtEl>
                                          <p:spTgt spid="90"/>
                                        </p:tgtEl>
                                        <p:attrNameLst>
                                          <p:attrName>style.visibility</p:attrName>
                                        </p:attrNameLst>
                                      </p:cBhvr>
                                      <p:to>
                                        <p:strVal val="visible"/>
                                      </p:to>
                                    </p:set>
                                    <p:animEffect transition="in" filter="strips(upRight)">
                                      <p:cBhvr>
                                        <p:cTn id="159" dur="500"/>
                                        <p:tgtEl>
                                          <p:spTgt spid="90"/>
                                        </p:tgtEl>
                                      </p:cBhvr>
                                    </p:animEffect>
                                  </p:childTnLst>
                                </p:cTn>
                              </p:par>
                            </p:childTnLst>
                          </p:cTn>
                        </p:par>
                      </p:childTnLst>
                    </p:cTn>
                  </p:par>
                  <p:par>
                    <p:cTn id="160" fill="hold">
                      <p:stCondLst>
                        <p:cond delay="indefinite"/>
                      </p:stCondLst>
                      <p:childTnLst>
                        <p:par>
                          <p:cTn id="161" fill="hold">
                            <p:stCondLst>
                              <p:cond delay="0"/>
                            </p:stCondLst>
                            <p:childTnLst>
                              <p:par>
                                <p:cTn id="162" presetID="18" presetClass="entr" presetSubtype="3" fill="hold" grpId="0" nodeType="clickEffect">
                                  <p:stCondLst>
                                    <p:cond delay="0"/>
                                  </p:stCondLst>
                                  <p:childTnLst>
                                    <p:set>
                                      <p:cBhvr>
                                        <p:cTn id="163" dur="1" fill="hold">
                                          <p:stCondLst>
                                            <p:cond delay="0"/>
                                          </p:stCondLst>
                                        </p:cTn>
                                        <p:tgtEl>
                                          <p:spTgt spid="175"/>
                                        </p:tgtEl>
                                        <p:attrNameLst>
                                          <p:attrName>style.visibility</p:attrName>
                                        </p:attrNameLst>
                                      </p:cBhvr>
                                      <p:to>
                                        <p:strVal val="visible"/>
                                      </p:to>
                                    </p:set>
                                    <p:animEffect transition="in" filter="strips(upRight)">
                                      <p:cBhvr>
                                        <p:cTn id="164"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build="allAtOnce" animBg="1"/>
      <p:bldP spid="64" grpId="0" animBg="1"/>
      <p:bldP spid="65" grpId="0" animBg="1"/>
      <p:bldP spid="66" grpId="0" animBg="1"/>
      <p:bldP spid="67" grpId="0" animBg="1"/>
      <p:bldP spid="68" grpId="0" animBg="1"/>
      <p:bldP spid="69" grpId="0" animBg="1"/>
      <p:bldP spid="89" grpId="0" animBg="1"/>
      <p:bldP spid="90" grpId="0" animBg="1"/>
      <p:bldP spid="91" grpId="0" animBg="1"/>
      <p:bldP spid="92" grpId="0" animBg="1"/>
      <p:bldP spid="156" grpId="0"/>
      <p:bldP spid="157" grpId="0"/>
      <p:bldP spid="158" grpId="0"/>
      <p:bldP spid="161" grpId="0"/>
      <p:bldP spid="163" grpId="0"/>
      <p:bldP spid="166" grpId="0"/>
      <p:bldP spid="168" grpId="0"/>
      <p:bldP spid="174" grpId="0"/>
      <p:bldP spid="1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6572296"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复合材料中导波发射接收技术及信号处理技术</a:t>
            </a:r>
            <a:endParaRPr kumimoji="0" lang="zh-CN" altLang="en-US" sz="2000"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4" name="TextBox 3">
            <a:hlinkClick r:id="rId2" action="ppaction://hlinksldjump"/>
          </p:cNvPr>
          <p:cNvSpPr txBox="1"/>
          <p:nvPr/>
        </p:nvSpPr>
        <p:spPr>
          <a:xfrm>
            <a:off x="571472" y="1773784"/>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发射接收技术</a:t>
            </a:r>
            <a:endParaRPr lang="zh-CN" altLang="en-US" sz="1200" b="1" dirty="0">
              <a:solidFill>
                <a:srgbClr val="FFFF00"/>
              </a:solidFill>
            </a:endParaRPr>
          </a:p>
        </p:txBody>
      </p:sp>
      <p:sp>
        <p:nvSpPr>
          <p:cNvPr id="7" name="左大括号 6"/>
          <p:cNvSpPr/>
          <p:nvPr/>
        </p:nvSpPr>
        <p:spPr>
          <a:xfrm>
            <a:off x="2643174" y="1142984"/>
            <a:ext cx="357190" cy="15716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3071802" y="1000108"/>
            <a:ext cx="2857520" cy="830997"/>
          </a:xfrm>
          <a:prstGeom prst="rect">
            <a:avLst/>
          </a:prstGeom>
          <a:scene3d>
            <a:camera prst="orthographicFront"/>
            <a:lightRig rig="threePt" dir="t"/>
          </a:scene3d>
          <a:sp3d prstMaterial="flat"/>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激励接收传感器：超声探头、压电晶片、布拉格光栅、压电复合材料等</a:t>
            </a:r>
            <a:endParaRPr lang="zh-CN" altLang="en-US" sz="1600" b="1" dirty="0">
              <a:solidFill>
                <a:srgbClr val="0070C0"/>
              </a:solidFill>
              <a:latin typeface="宋体" pitchFamily="2" charset="-122"/>
              <a:ea typeface="宋体" pitchFamily="2" charset="-122"/>
            </a:endParaRPr>
          </a:p>
        </p:txBody>
      </p:sp>
      <p:sp>
        <p:nvSpPr>
          <p:cNvPr id="9" name="TextBox 8"/>
          <p:cNvSpPr txBox="1"/>
          <p:nvPr/>
        </p:nvSpPr>
        <p:spPr>
          <a:xfrm>
            <a:off x="3071802" y="2066030"/>
            <a:ext cx="3500462" cy="1077218"/>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压电</a:t>
            </a:r>
            <a:r>
              <a:rPr lang="en-US" altLang="zh-CN" sz="1600" b="1" dirty="0" smtClean="0">
                <a:solidFill>
                  <a:srgbClr val="0070C0"/>
                </a:solidFill>
                <a:latin typeface="宋体" pitchFamily="2" charset="-122"/>
                <a:ea typeface="宋体" pitchFamily="2" charset="-122"/>
              </a:rPr>
              <a:t>-</a:t>
            </a:r>
            <a:r>
              <a:rPr lang="zh-CN" altLang="en-US" sz="1600" b="1" dirty="0" smtClean="0">
                <a:solidFill>
                  <a:srgbClr val="0070C0"/>
                </a:solidFill>
                <a:latin typeface="宋体" pitchFamily="2" charset="-122"/>
                <a:ea typeface="宋体" pitchFamily="2" charset="-122"/>
              </a:rPr>
              <a:t>压电</a:t>
            </a:r>
            <a:r>
              <a:rPr lang="en-US" altLang="zh-CN" sz="1600" b="1" dirty="0" smtClean="0">
                <a:solidFill>
                  <a:srgbClr val="0070C0"/>
                </a:solidFill>
                <a:latin typeface="宋体" pitchFamily="2" charset="-122"/>
                <a:ea typeface="宋体" pitchFamily="2" charset="-122"/>
              </a:rPr>
              <a:t>(Purekar,2010)</a:t>
            </a:r>
            <a:r>
              <a:rPr lang="zh-CN" altLang="en-US" sz="1600" b="1" dirty="0" smtClean="0">
                <a:solidFill>
                  <a:srgbClr val="0070C0"/>
                </a:solidFill>
                <a:latin typeface="宋体" pitchFamily="2" charset="-122"/>
                <a:ea typeface="宋体" pitchFamily="2" charset="-122"/>
              </a:rPr>
              <a:t>；</a:t>
            </a:r>
            <a:endParaRPr lang="en-US" altLang="zh-CN" sz="1600" b="1" dirty="0" smtClean="0">
              <a:solidFill>
                <a:srgbClr val="0070C0"/>
              </a:solidFill>
              <a:latin typeface="宋体" pitchFamily="2" charset="-122"/>
              <a:ea typeface="宋体" pitchFamily="2" charset="-122"/>
            </a:endParaRPr>
          </a:p>
          <a:p>
            <a:r>
              <a:rPr lang="zh-CN" altLang="en-US" sz="1600" b="1" dirty="0" smtClean="0">
                <a:solidFill>
                  <a:srgbClr val="0070C0"/>
                </a:solidFill>
                <a:latin typeface="宋体" pitchFamily="2" charset="-122"/>
                <a:ea typeface="宋体" pitchFamily="2" charset="-122"/>
              </a:rPr>
              <a:t>压电</a:t>
            </a:r>
            <a:r>
              <a:rPr lang="en-US" altLang="zh-CN" sz="1600" b="1" dirty="0" smtClean="0">
                <a:solidFill>
                  <a:srgbClr val="0070C0"/>
                </a:solidFill>
                <a:latin typeface="宋体" pitchFamily="2" charset="-122"/>
                <a:ea typeface="宋体" pitchFamily="2" charset="-122"/>
              </a:rPr>
              <a:t>-</a:t>
            </a:r>
            <a:r>
              <a:rPr lang="zh-CN" altLang="en-US" sz="1600" b="1" dirty="0" smtClean="0">
                <a:solidFill>
                  <a:srgbClr val="0070C0"/>
                </a:solidFill>
                <a:latin typeface="宋体" pitchFamily="2" charset="-122"/>
                <a:ea typeface="宋体" pitchFamily="2" charset="-122"/>
              </a:rPr>
              <a:t>光纤</a:t>
            </a:r>
            <a:r>
              <a:rPr lang="en-US" altLang="zh-CN" sz="1600" b="1" dirty="0" smtClean="0">
                <a:solidFill>
                  <a:srgbClr val="0070C0"/>
                </a:solidFill>
                <a:latin typeface="宋体" pitchFamily="2" charset="-122"/>
                <a:ea typeface="宋体" pitchFamily="2" charset="-122"/>
              </a:rPr>
              <a:t>(F.Li,2009)</a:t>
            </a:r>
            <a:r>
              <a:rPr lang="zh-CN" altLang="en-US" sz="1600" b="1" dirty="0" smtClean="0">
                <a:solidFill>
                  <a:srgbClr val="0070C0"/>
                </a:solidFill>
                <a:latin typeface="宋体" pitchFamily="2" charset="-122"/>
                <a:ea typeface="宋体" pitchFamily="2" charset="-122"/>
              </a:rPr>
              <a:t>；</a:t>
            </a:r>
            <a:endParaRPr lang="en-US" altLang="zh-CN" sz="1600" b="1" dirty="0" smtClean="0">
              <a:solidFill>
                <a:srgbClr val="0070C0"/>
              </a:solidFill>
              <a:latin typeface="宋体" pitchFamily="2" charset="-122"/>
              <a:ea typeface="宋体" pitchFamily="2" charset="-122"/>
            </a:endParaRPr>
          </a:p>
          <a:p>
            <a:r>
              <a:rPr lang="zh-CN" altLang="en-US" sz="1600" b="1" dirty="0" smtClean="0">
                <a:solidFill>
                  <a:srgbClr val="0070C0"/>
                </a:solidFill>
                <a:latin typeface="宋体" pitchFamily="2" charset="-122"/>
                <a:ea typeface="宋体" pitchFamily="2" charset="-122"/>
              </a:rPr>
              <a:t>压电</a:t>
            </a:r>
            <a:r>
              <a:rPr lang="en-US" altLang="zh-CN" sz="1600" b="1" dirty="0" smtClean="0">
                <a:solidFill>
                  <a:srgbClr val="0070C0"/>
                </a:solidFill>
                <a:latin typeface="宋体" pitchFamily="2" charset="-122"/>
                <a:ea typeface="宋体" pitchFamily="2" charset="-122"/>
              </a:rPr>
              <a:t>-</a:t>
            </a:r>
            <a:r>
              <a:rPr lang="zh-CN" altLang="en-US" sz="1600" b="1" dirty="0" smtClean="0">
                <a:solidFill>
                  <a:srgbClr val="0070C0"/>
                </a:solidFill>
                <a:latin typeface="宋体" pitchFamily="2" charset="-122"/>
                <a:ea typeface="宋体" pitchFamily="2" charset="-122"/>
              </a:rPr>
              <a:t>激光测振仪</a:t>
            </a:r>
            <a:r>
              <a:rPr lang="en-US" altLang="zh-CN" sz="1600" b="1" dirty="0" smtClean="0">
                <a:solidFill>
                  <a:srgbClr val="0070C0"/>
                </a:solidFill>
                <a:latin typeface="宋体" pitchFamily="2" charset="-122"/>
                <a:ea typeface="宋体" pitchFamily="2" charset="-122"/>
              </a:rPr>
              <a:t>(M.Rucka,2010)</a:t>
            </a:r>
            <a:r>
              <a:rPr lang="zh-CN" altLang="en-US" sz="1600" b="1" dirty="0" smtClean="0">
                <a:solidFill>
                  <a:srgbClr val="0070C0"/>
                </a:solidFill>
                <a:latin typeface="宋体" pitchFamily="2" charset="-122"/>
                <a:ea typeface="宋体" pitchFamily="2" charset="-122"/>
              </a:rPr>
              <a:t>；超声探头</a:t>
            </a:r>
            <a:r>
              <a:rPr lang="en-US" altLang="zh-CN" sz="1600" b="1" dirty="0" smtClean="0">
                <a:solidFill>
                  <a:srgbClr val="0070C0"/>
                </a:solidFill>
                <a:latin typeface="宋体" pitchFamily="2" charset="-122"/>
                <a:ea typeface="宋体" pitchFamily="2" charset="-122"/>
              </a:rPr>
              <a:t>-</a:t>
            </a:r>
            <a:r>
              <a:rPr lang="zh-CN" altLang="en-US" sz="1600" b="1" dirty="0" smtClean="0">
                <a:solidFill>
                  <a:srgbClr val="0070C0"/>
                </a:solidFill>
                <a:latin typeface="宋体" pitchFamily="2" charset="-122"/>
                <a:ea typeface="宋体" pitchFamily="2" charset="-122"/>
              </a:rPr>
              <a:t>超声探头</a:t>
            </a:r>
            <a:r>
              <a:rPr lang="en-US" altLang="zh-CN" sz="1600" b="1" dirty="0" smtClean="0">
                <a:solidFill>
                  <a:srgbClr val="0070C0"/>
                </a:solidFill>
                <a:latin typeface="宋体" pitchFamily="2" charset="-122"/>
                <a:ea typeface="宋体" pitchFamily="2" charset="-122"/>
              </a:rPr>
              <a:t>(Ramadas,2010)</a:t>
            </a:r>
            <a:endParaRPr lang="zh-CN" altLang="en-US" sz="1600" b="1" dirty="0">
              <a:solidFill>
                <a:srgbClr val="0070C0"/>
              </a:solidFill>
              <a:latin typeface="宋体" pitchFamily="2" charset="-122"/>
              <a:ea typeface="宋体" pitchFamily="2" charset="-122"/>
            </a:endParaRPr>
          </a:p>
        </p:txBody>
      </p:sp>
      <p:sp>
        <p:nvSpPr>
          <p:cNvPr id="10" name="TextBox 9">
            <a:hlinkClick r:id="rId2" action="ppaction://hlinksldjump"/>
          </p:cNvPr>
          <p:cNvSpPr txBox="1"/>
          <p:nvPr/>
        </p:nvSpPr>
        <p:spPr>
          <a:xfrm>
            <a:off x="642910" y="4274114"/>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信号处理技术</a:t>
            </a:r>
            <a:endParaRPr lang="zh-CN" altLang="en-US" sz="1200" b="1" dirty="0">
              <a:solidFill>
                <a:srgbClr val="FFFF00"/>
              </a:solidFill>
            </a:endParaRPr>
          </a:p>
        </p:txBody>
      </p:sp>
      <p:sp>
        <p:nvSpPr>
          <p:cNvPr id="11" name="左大括号 10"/>
          <p:cNvSpPr/>
          <p:nvPr/>
        </p:nvSpPr>
        <p:spPr>
          <a:xfrm>
            <a:off x="2714612" y="3661950"/>
            <a:ext cx="357190" cy="15716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3214678" y="3357562"/>
            <a:ext cx="3286148"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数字损伤指纹技术（</a:t>
            </a:r>
            <a:r>
              <a:rPr lang="en-US" altLang="zh-CN" sz="1600" b="1" dirty="0" smtClean="0">
                <a:solidFill>
                  <a:srgbClr val="0070C0"/>
                </a:solidFill>
                <a:latin typeface="宋体" pitchFamily="2" charset="-122"/>
                <a:ea typeface="宋体" pitchFamily="2" charset="-122"/>
              </a:rPr>
              <a:t>Lin Ye,2006</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3" name="TextBox 12"/>
          <p:cNvSpPr txBox="1"/>
          <p:nvPr/>
        </p:nvSpPr>
        <p:spPr>
          <a:xfrm>
            <a:off x="3214678" y="3714752"/>
            <a:ext cx="3286148"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人工神经网络技术（</a:t>
            </a:r>
            <a:r>
              <a:rPr lang="en-US" altLang="zh-CN" sz="1600" b="1" dirty="0" smtClean="0">
                <a:solidFill>
                  <a:srgbClr val="0070C0"/>
                </a:solidFill>
                <a:latin typeface="宋体" pitchFamily="2" charset="-122"/>
                <a:ea typeface="宋体" pitchFamily="2" charset="-122"/>
              </a:rPr>
              <a:t>Z.Q.Su,2004</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4" name="TextBox 13"/>
          <p:cNvSpPr txBox="1"/>
          <p:nvPr/>
        </p:nvSpPr>
        <p:spPr>
          <a:xfrm>
            <a:off x="3214678" y="4071942"/>
            <a:ext cx="3286148"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en-US" altLang="zh-CN" sz="1600" b="1" dirty="0" smtClean="0">
                <a:solidFill>
                  <a:srgbClr val="0070C0"/>
                </a:solidFill>
                <a:latin typeface="宋体" pitchFamily="2" charset="-122"/>
                <a:ea typeface="宋体" pitchFamily="2" charset="-122"/>
              </a:rPr>
              <a:t>HHT</a:t>
            </a:r>
            <a:r>
              <a:rPr lang="zh-CN" altLang="en-US" sz="1600" b="1" dirty="0" smtClean="0">
                <a:solidFill>
                  <a:srgbClr val="0070C0"/>
                </a:solidFill>
                <a:latin typeface="宋体" pitchFamily="2" charset="-122"/>
                <a:ea typeface="宋体" pitchFamily="2" charset="-122"/>
              </a:rPr>
              <a:t>变换（袁慎芳，</a:t>
            </a:r>
            <a:r>
              <a:rPr lang="en-US" altLang="zh-CN" sz="1600" b="1" dirty="0" smtClean="0">
                <a:solidFill>
                  <a:srgbClr val="0070C0"/>
                </a:solidFill>
                <a:latin typeface="宋体" pitchFamily="2" charset="-122"/>
                <a:ea typeface="宋体" pitchFamily="2" charset="-122"/>
              </a:rPr>
              <a:t>2006</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5" name="TextBox 14"/>
          <p:cNvSpPr txBox="1"/>
          <p:nvPr/>
        </p:nvSpPr>
        <p:spPr>
          <a:xfrm>
            <a:off x="3214678" y="4857760"/>
            <a:ext cx="3286148"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时间反转成像法（袁慎芳，</a:t>
            </a:r>
            <a:r>
              <a:rPr lang="en-US" altLang="zh-CN" sz="1600" b="1" dirty="0" smtClean="0">
                <a:solidFill>
                  <a:srgbClr val="0070C0"/>
                </a:solidFill>
                <a:latin typeface="宋体" pitchFamily="2" charset="-122"/>
                <a:ea typeface="宋体" pitchFamily="2" charset="-122"/>
              </a:rPr>
              <a:t>2009</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6" name="TextBox 15"/>
          <p:cNvSpPr txBox="1"/>
          <p:nvPr/>
        </p:nvSpPr>
        <p:spPr>
          <a:xfrm>
            <a:off x="3214678" y="4447768"/>
            <a:ext cx="3286148"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小波变换法（</a:t>
            </a:r>
            <a:r>
              <a:rPr lang="en-US" altLang="zh-CN" sz="1600" b="1" dirty="0" err="1" smtClean="0">
                <a:solidFill>
                  <a:srgbClr val="0070C0"/>
                </a:solidFill>
                <a:latin typeface="宋体" pitchFamily="2" charset="-122"/>
                <a:ea typeface="宋体" pitchFamily="2" charset="-122"/>
              </a:rPr>
              <a:t>Y.Liu</a:t>
            </a:r>
            <a:r>
              <a:rPr lang="zh-CN" altLang="en-US" sz="1600" b="1" dirty="0" smtClean="0">
                <a:solidFill>
                  <a:srgbClr val="0070C0"/>
                </a:solidFill>
                <a:latin typeface="宋体" pitchFamily="2" charset="-122"/>
                <a:ea typeface="宋体" pitchFamily="2" charset="-122"/>
              </a:rPr>
              <a:t>，</a:t>
            </a:r>
            <a:r>
              <a:rPr lang="en-US" altLang="zh-CN" sz="1600" b="1" dirty="0" smtClean="0">
                <a:solidFill>
                  <a:srgbClr val="0070C0"/>
                </a:solidFill>
                <a:latin typeface="宋体" pitchFamily="2" charset="-122"/>
                <a:ea typeface="宋体" pitchFamily="2" charset="-122"/>
              </a:rPr>
              <a:t>2011</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7" name="TextBox 16"/>
          <p:cNvSpPr txBox="1"/>
          <p:nvPr/>
        </p:nvSpPr>
        <p:spPr>
          <a:xfrm>
            <a:off x="3214678" y="5233586"/>
            <a:ext cx="4143404"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solidFill>
                  <a:srgbClr val="0070C0"/>
                </a:solidFill>
                <a:latin typeface="宋体" pitchFamily="2" charset="-122"/>
                <a:ea typeface="宋体" pitchFamily="2" charset="-122"/>
              </a:rPr>
              <a:t>数字图样相关算法（</a:t>
            </a:r>
            <a:r>
              <a:rPr lang="en-US" altLang="zh-CN" sz="1600" b="1" dirty="0" err="1" smtClean="0">
                <a:solidFill>
                  <a:srgbClr val="0070C0"/>
                </a:solidFill>
                <a:latin typeface="宋体" pitchFamily="2" charset="-122"/>
                <a:ea typeface="宋体" pitchFamily="2" charset="-122"/>
              </a:rPr>
              <a:t>J.B.Ihn</a:t>
            </a:r>
            <a:r>
              <a:rPr lang="zh-CN" altLang="en-US" sz="1600" b="1" dirty="0" smtClean="0">
                <a:solidFill>
                  <a:srgbClr val="0070C0"/>
                </a:solidFill>
                <a:latin typeface="宋体" pitchFamily="2" charset="-122"/>
                <a:ea typeface="宋体" pitchFamily="2" charset="-122"/>
              </a:rPr>
              <a:t>，</a:t>
            </a:r>
            <a:r>
              <a:rPr lang="en-US" altLang="zh-CN" sz="1600" b="1" dirty="0" smtClean="0">
                <a:solidFill>
                  <a:srgbClr val="0070C0"/>
                </a:solidFill>
                <a:latin typeface="宋体" pitchFamily="2" charset="-122"/>
                <a:ea typeface="宋体" pitchFamily="2" charset="-122"/>
              </a:rPr>
              <a:t>2008</a:t>
            </a:r>
            <a:r>
              <a:rPr lang="zh-CN" altLang="en-US" sz="1600" b="1" dirty="0" smtClean="0">
                <a:solidFill>
                  <a:srgbClr val="0070C0"/>
                </a:solidFill>
                <a:latin typeface="宋体" pitchFamily="2" charset="-122"/>
                <a:ea typeface="宋体" pitchFamily="2" charset="-122"/>
              </a:rPr>
              <a:t>）</a:t>
            </a:r>
            <a:endParaRPr lang="zh-CN" altLang="en-US" sz="1600" b="1" dirty="0">
              <a:solidFill>
                <a:srgbClr val="0070C0"/>
              </a:solidFill>
              <a:latin typeface="宋体" pitchFamily="2" charset="-122"/>
              <a:ea typeface="宋体" pitchFamily="2" charset="-122"/>
            </a:endParaRPr>
          </a:p>
        </p:txBody>
      </p:sp>
      <p:sp>
        <p:nvSpPr>
          <p:cNvPr id="18" name="动作按钮: 第一张 17">
            <a:hlinkClick r:id="rId3" action="ppaction://hlinksldjump" highlightClick="1"/>
          </p:cNvPr>
          <p:cNvSpPr/>
          <p:nvPr/>
        </p:nvSpPr>
        <p:spPr>
          <a:xfrm>
            <a:off x="8358214" y="6286520"/>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descr="IMG_0067.JPG"/>
          <p:cNvPicPr>
            <a:picLocks noChangeAspect="1"/>
          </p:cNvPicPr>
          <p:nvPr/>
        </p:nvPicPr>
        <p:blipFill>
          <a:blip r:embed="rId4" cstate="print"/>
          <a:srcRect l="14883" r="10702"/>
          <a:stretch>
            <a:fillRect/>
          </a:stretch>
        </p:blipFill>
        <p:spPr>
          <a:xfrm>
            <a:off x="6714582" y="1214422"/>
            <a:ext cx="713973" cy="719590"/>
          </a:xfrm>
          <a:prstGeom prst="roundRect">
            <a:avLst>
              <a:gd name="adj" fmla="val 8594"/>
            </a:avLst>
          </a:prstGeom>
          <a:solidFill>
            <a:srgbClr val="FFFFFF">
              <a:shade val="85000"/>
            </a:srgbClr>
          </a:solidFill>
          <a:ln>
            <a:noFill/>
          </a:ln>
          <a:effectLst/>
        </p:spPr>
      </p:pic>
      <p:pic>
        <p:nvPicPr>
          <p:cNvPr id="21" name="图片 20" descr="雅典片.jpg"/>
          <p:cNvPicPr>
            <a:picLocks noChangeAspect="1"/>
          </p:cNvPicPr>
          <p:nvPr/>
        </p:nvPicPr>
        <p:blipFill>
          <a:blip r:embed="rId5" cstate="print"/>
          <a:srcRect r="31249"/>
          <a:stretch>
            <a:fillRect/>
          </a:stretch>
        </p:blipFill>
        <p:spPr>
          <a:xfrm>
            <a:off x="7643834" y="1214422"/>
            <a:ext cx="725829" cy="714379"/>
          </a:xfrm>
          <a:prstGeom prst="roundRect">
            <a:avLst>
              <a:gd name="adj" fmla="val 8594"/>
            </a:avLst>
          </a:prstGeom>
          <a:solidFill>
            <a:srgbClr val="FFFFFF">
              <a:shade val="85000"/>
            </a:srgbClr>
          </a:solidFill>
          <a:ln>
            <a:noFill/>
          </a:ln>
          <a:effectLst/>
        </p:spPr>
      </p:pic>
      <p:pic>
        <p:nvPicPr>
          <p:cNvPr id="23" name="图片 22" descr="sbjs9.jpg"/>
          <p:cNvPicPr>
            <a:picLocks noChangeAspect="1"/>
          </p:cNvPicPr>
          <p:nvPr/>
        </p:nvPicPr>
        <p:blipFill>
          <a:blip r:embed="rId6"/>
          <a:stretch>
            <a:fillRect/>
          </a:stretch>
        </p:blipFill>
        <p:spPr>
          <a:xfrm>
            <a:off x="6786578" y="2143116"/>
            <a:ext cx="1416767" cy="1096593"/>
          </a:xfrm>
          <a:prstGeom prst="roundRect">
            <a:avLst>
              <a:gd name="adj" fmla="val 8594"/>
            </a:avLst>
          </a:prstGeom>
          <a:solidFill>
            <a:srgbClr val="FFFFFF">
              <a:shade val="85000"/>
            </a:srgbClr>
          </a:solidFill>
          <a:ln>
            <a:noFill/>
          </a:ln>
          <a:effectLst/>
        </p:spPr>
      </p:pic>
      <p:pic>
        <p:nvPicPr>
          <p:cNvPr id="24" name="图片 23" descr="C:\Documents and Settings\Administrator\桌面\ans_3d_example_c4a.tif"/>
          <p:cNvPicPr/>
          <p:nvPr/>
        </p:nvPicPr>
        <p:blipFill>
          <a:blip r:embed="rId7"/>
          <a:srcRect t="5376"/>
          <a:stretch>
            <a:fillRect/>
          </a:stretch>
        </p:blipFill>
        <p:spPr bwMode="auto">
          <a:xfrm>
            <a:off x="6929455" y="3559063"/>
            <a:ext cx="1500197" cy="1370135"/>
          </a:xfrm>
          <a:prstGeom prst="roundRect">
            <a:avLst>
              <a:gd name="adj" fmla="val 8594"/>
            </a:avLst>
          </a:prstGeom>
          <a:solidFill>
            <a:srgbClr val="FFFFFF">
              <a:shade val="85000"/>
            </a:srgbClr>
          </a:solidFill>
          <a:ln>
            <a:noFill/>
          </a:ln>
          <a:effectLst/>
        </p:spPr>
      </p:pic>
      <p:sp>
        <p:nvSpPr>
          <p:cNvPr id="25" name="TextBox 24"/>
          <p:cNvSpPr txBox="1"/>
          <p:nvPr/>
        </p:nvSpPr>
        <p:spPr>
          <a:xfrm>
            <a:off x="1857356" y="5672096"/>
            <a:ext cx="5929354" cy="400110"/>
          </a:xfrm>
          <a:prstGeom prst="rect">
            <a:avLst/>
          </a:prstGeom>
          <a:noFill/>
          <a:ln>
            <a:solidFill>
              <a:srgbClr val="FFC000"/>
            </a:solidFill>
          </a:ln>
        </p:spPr>
        <p:txBody>
          <a:bodyPr wrap="square" rtlCol="0" anchor="ctr" anchorCtr="0">
            <a:spAutoFit/>
          </a:bodyPr>
          <a:lstStyle/>
          <a:p>
            <a:pPr algn="ctr"/>
            <a:r>
              <a:rPr lang="zh-CN" altLang="en-US" sz="2000" b="1" dirty="0" smtClean="0">
                <a:solidFill>
                  <a:srgbClr val="FF0000"/>
                </a:solidFill>
                <a:latin typeface="宋体" pitchFamily="2" charset="-122"/>
                <a:ea typeface="宋体" pitchFamily="2" charset="-122"/>
              </a:rPr>
              <a:t>小波母函数的选择，时间分辨率还有待进一步提高</a:t>
            </a:r>
            <a:endParaRPr lang="zh-CN" altLang="en-US" sz="2000" b="1" dirty="0">
              <a:solidFill>
                <a:srgbClr val="FF0000"/>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18" presetClass="entr" presetSubtype="3"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up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strips(upRight)">
                                      <p:cBhvr>
                                        <p:cTn id="30" dur="500"/>
                                        <p:tgtEl>
                                          <p:spTgt spid="12"/>
                                        </p:tgtEl>
                                      </p:cBhvr>
                                    </p:animEffect>
                                  </p:childTnLst>
                                </p:cTn>
                              </p:par>
                              <p:par>
                                <p:cTn id="31" presetID="18" presetClass="entr" presetSubtype="3"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strips(upRight)">
                                      <p:cBhvr>
                                        <p:cTn id="33" dur="500"/>
                                        <p:tgtEl>
                                          <p:spTgt spid="13"/>
                                        </p:tgtEl>
                                      </p:cBhvr>
                                    </p:animEffect>
                                  </p:childTnLst>
                                </p:cTn>
                              </p:par>
                              <p:par>
                                <p:cTn id="34" presetID="18" presetClass="entr" presetSubtype="3"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upRight)">
                                      <p:cBhvr>
                                        <p:cTn id="36" dur="500"/>
                                        <p:tgtEl>
                                          <p:spTgt spid="14"/>
                                        </p:tgtEl>
                                      </p:cBhvr>
                                    </p:animEffect>
                                  </p:childTnLst>
                                </p:cTn>
                              </p:par>
                              <p:par>
                                <p:cTn id="37" presetID="18" presetClass="entr" presetSubtype="3" fill="hold" grpId="0" nodeType="withEffect">
                                  <p:stCondLst>
                                    <p:cond delay="0"/>
                                  </p:stCondLst>
                                  <p:iterate type="lt">
                                    <p:tmPct val="0"/>
                                  </p:iterate>
                                  <p:childTnLst>
                                    <p:set>
                                      <p:cBhvr>
                                        <p:cTn id="38" dur="1" fill="hold">
                                          <p:stCondLst>
                                            <p:cond delay="0"/>
                                          </p:stCondLst>
                                        </p:cTn>
                                        <p:tgtEl>
                                          <p:spTgt spid="16"/>
                                        </p:tgtEl>
                                        <p:attrNameLst>
                                          <p:attrName>style.visibility</p:attrName>
                                        </p:attrNameLst>
                                      </p:cBhvr>
                                      <p:to>
                                        <p:strVal val="visible"/>
                                      </p:to>
                                    </p:set>
                                    <p:animEffect transition="in" filter="strips(upRight)">
                                      <p:cBhvr>
                                        <p:cTn id="39" dur="500"/>
                                        <p:tgtEl>
                                          <p:spTgt spid="16"/>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trips(upRight)">
                                      <p:cBhvr>
                                        <p:cTn id="42" dur="500"/>
                                        <p:tgtEl>
                                          <p:spTgt spid="15"/>
                                        </p:tgtEl>
                                      </p:cBhvr>
                                    </p:animEffect>
                                  </p:childTnLst>
                                </p:cTn>
                              </p:par>
                              <p:par>
                                <p:cTn id="43" presetID="18" presetClass="entr" presetSubtype="3"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strips(up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4" presetClass="emph" presetSubtype="0" fill="hold" grpId="1" nodeType="clickEffect">
                                  <p:stCondLst>
                                    <p:cond delay="0"/>
                                  </p:stCondLst>
                                  <p:iterate type="lt">
                                    <p:tmPct val="0"/>
                                  </p:iterate>
                                  <p:childTnLst>
                                    <p:animClr clrSpc="hsl">
                                      <p:cBhvr override="childStyle">
                                        <p:cTn id="49" dur="500" fill="hold"/>
                                        <p:tgtEl>
                                          <p:spTgt spid="16"/>
                                        </p:tgtEl>
                                        <p:attrNameLst>
                                          <p:attrName>style.color</p:attrName>
                                        </p:attrNameLst>
                                      </p:cBhvr>
                                      <p:by>
                                        <p:hsl h="0" s="-12549" l="-25098"/>
                                      </p:by>
                                    </p:animClr>
                                    <p:animClr clrSpc="hsl">
                                      <p:cBhvr>
                                        <p:cTn id="50" dur="500" fill="hold"/>
                                        <p:tgtEl>
                                          <p:spTgt spid="16"/>
                                        </p:tgtEl>
                                        <p:attrNameLst>
                                          <p:attrName>fillcolor</p:attrName>
                                        </p:attrNameLst>
                                      </p:cBhvr>
                                      <p:by>
                                        <p:hsl h="0" s="-12549" l="-25098"/>
                                      </p:by>
                                    </p:animClr>
                                    <p:animClr clrSpc="hsl">
                                      <p:cBhvr>
                                        <p:cTn id="51" dur="500" fill="hold"/>
                                        <p:tgtEl>
                                          <p:spTgt spid="16"/>
                                        </p:tgtEl>
                                        <p:attrNameLst>
                                          <p:attrName>stroke.color</p:attrName>
                                        </p:attrNameLst>
                                      </p:cBhvr>
                                      <p:by>
                                        <p:hsl h="0" s="-12549" l="-25098"/>
                                      </p:by>
                                    </p:animClr>
                                    <p:set>
                                      <p:cBhvr>
                                        <p:cTn id="52" dur="500" fill="hold"/>
                                        <p:tgtEl>
                                          <p:spTgt spid="16"/>
                                        </p:tgtEl>
                                        <p:attrNameLst>
                                          <p:attrName>fill.type</p:attrName>
                                        </p:attrNameLst>
                                      </p:cBhvr>
                                      <p:to>
                                        <p:strVal val="solid"/>
                                      </p:to>
                                    </p:set>
                                  </p:childTnLst>
                                </p:cTn>
                              </p:par>
                              <p:par>
                                <p:cTn id="53" presetID="3" presetClass="entr" presetSubtype="1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animBg="1"/>
      <p:bldP spid="16" grpId="1" animBg="1"/>
      <p:bldP spid="17"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6929486"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复合材料中基于导波的损伤检测算法</a:t>
            </a:r>
            <a:endParaRPr kumimoji="0" lang="zh-CN" altLang="en-US" sz="2000"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8" name="TextBox 7"/>
          <p:cNvSpPr txBox="1"/>
          <p:nvPr/>
        </p:nvSpPr>
        <p:spPr>
          <a:xfrm>
            <a:off x="571472" y="1518810"/>
            <a:ext cx="1070915"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sz="1600" dirty="0" err="1" smtClean="0">
                <a:latin typeface="宋体" pitchFamily="2" charset="-122"/>
                <a:ea typeface="宋体" pitchFamily="2" charset="-122"/>
              </a:rPr>
              <a:t>ToF</a:t>
            </a:r>
            <a:r>
              <a:rPr lang="zh-CN" altLang="en-US" sz="1600" dirty="0" smtClean="0">
                <a:latin typeface="宋体" pitchFamily="2" charset="-122"/>
                <a:ea typeface="宋体" pitchFamily="2" charset="-122"/>
              </a:rPr>
              <a:t>法</a:t>
            </a:r>
            <a:endParaRPr lang="zh-CN" altLang="en-US" sz="1600" dirty="0">
              <a:latin typeface="宋体" pitchFamily="2" charset="-122"/>
              <a:ea typeface="宋体" pitchFamily="2" charset="-122"/>
            </a:endParaRPr>
          </a:p>
        </p:txBody>
      </p:sp>
      <p:sp>
        <p:nvSpPr>
          <p:cNvPr id="18" name="TextBox 17"/>
          <p:cNvSpPr txBox="1"/>
          <p:nvPr/>
        </p:nvSpPr>
        <p:spPr>
          <a:xfrm>
            <a:off x="536740" y="3391437"/>
            <a:ext cx="1214446"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600" dirty="0" smtClean="0">
                <a:latin typeface="宋体" pitchFamily="2" charset="-122"/>
                <a:ea typeface="宋体" pitchFamily="2" charset="-122"/>
              </a:rPr>
              <a:t>损伤成像技术法</a:t>
            </a:r>
            <a:endParaRPr lang="zh-CN" altLang="en-US" sz="1600" dirty="0">
              <a:latin typeface="宋体" pitchFamily="2" charset="-122"/>
              <a:ea typeface="宋体" pitchFamily="2" charset="-122"/>
            </a:endParaRPr>
          </a:p>
        </p:txBody>
      </p:sp>
      <p:sp>
        <p:nvSpPr>
          <p:cNvPr id="19" name="TextBox 18"/>
          <p:cNvSpPr txBox="1"/>
          <p:nvPr/>
        </p:nvSpPr>
        <p:spPr>
          <a:xfrm>
            <a:off x="536740" y="5190658"/>
            <a:ext cx="1111765"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600" dirty="0" smtClean="0">
                <a:latin typeface="宋体" pitchFamily="2" charset="-122"/>
                <a:ea typeface="宋体" pitchFamily="2" charset="-122"/>
              </a:rPr>
              <a:t>逆算法</a:t>
            </a:r>
            <a:endParaRPr lang="zh-CN" altLang="en-US" sz="1600" dirty="0">
              <a:latin typeface="宋体" pitchFamily="2" charset="-122"/>
              <a:ea typeface="宋体" pitchFamily="2" charset="-122"/>
            </a:endParaRPr>
          </a:p>
        </p:txBody>
      </p:sp>
      <p:sp>
        <p:nvSpPr>
          <p:cNvPr id="21" name="动作按钮: 第一张 20">
            <a:hlinkClick r:id="rId2"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4" name="左大括号 13"/>
          <p:cNvSpPr/>
          <p:nvPr/>
        </p:nvSpPr>
        <p:spPr>
          <a:xfrm>
            <a:off x="1714480" y="947306"/>
            <a:ext cx="214314" cy="16430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4"/>
          <p:cNvSpPr txBox="1"/>
          <p:nvPr/>
        </p:nvSpPr>
        <p:spPr>
          <a:xfrm>
            <a:off x="1928794" y="804430"/>
            <a:ext cx="3000396" cy="584775"/>
          </a:xfrm>
          <a:prstGeom prst="rect">
            <a:avLst/>
          </a:prstGeom>
          <a:noFill/>
        </p:spPr>
        <p:txBody>
          <a:bodyPr wrap="square" rtlCol="0">
            <a:spAutoFit/>
          </a:bodyPr>
          <a:lstStyle/>
          <a:p>
            <a:r>
              <a:rPr lang="zh-CN" altLang="en-US" sz="1600" dirty="0" smtClean="0">
                <a:latin typeface="Times New Roman" pitchFamily="18" charset="0"/>
                <a:ea typeface="宋体" pitchFamily="2" charset="-122"/>
                <a:cs typeface="Times New Roman" pitchFamily="18" charset="0"/>
              </a:rPr>
              <a:t>椭圆定位算法（</a:t>
            </a:r>
            <a:r>
              <a:rPr lang="en-US" altLang="zh-CN" sz="1600" dirty="0" smtClean="0">
                <a:latin typeface="Times New Roman" pitchFamily="18" charset="0"/>
                <a:ea typeface="宋体" pitchFamily="2" charset="-122"/>
                <a:cs typeface="Times New Roman" pitchFamily="18" charset="0"/>
              </a:rPr>
              <a:t>Kessler,2002;</a:t>
            </a:r>
            <a:r>
              <a:rPr lang="zh-CN" altLang="en-US" sz="1600" dirty="0" smtClean="0">
                <a:latin typeface="Times New Roman" pitchFamily="18" charset="0"/>
                <a:ea typeface="宋体" pitchFamily="2" charset="-122"/>
                <a:cs typeface="Times New Roman" pitchFamily="18" charset="0"/>
              </a:rPr>
              <a:t>袁慎芳，</a:t>
            </a:r>
            <a:r>
              <a:rPr lang="en-US" altLang="zh-CN" sz="1600" dirty="0" smtClean="0">
                <a:latin typeface="Times New Roman" pitchFamily="18" charset="0"/>
                <a:ea typeface="宋体" pitchFamily="2" charset="-122"/>
                <a:cs typeface="Times New Roman" pitchFamily="18" charset="0"/>
              </a:rPr>
              <a:t>2004</a:t>
            </a:r>
            <a:r>
              <a:rPr lang="zh-CN" altLang="en-US"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16" name="TextBox 15"/>
          <p:cNvSpPr txBox="1"/>
          <p:nvPr/>
        </p:nvSpPr>
        <p:spPr>
          <a:xfrm>
            <a:off x="1928794" y="2376066"/>
            <a:ext cx="3000396" cy="338554"/>
          </a:xfrm>
          <a:prstGeom prst="rect">
            <a:avLst/>
          </a:prstGeom>
          <a:noFill/>
        </p:spPr>
        <p:txBody>
          <a:bodyPr wrap="square" rtlCol="0">
            <a:spAutoFit/>
          </a:bodyPr>
          <a:lstStyle/>
          <a:p>
            <a:r>
              <a:rPr lang="zh-CN" altLang="en-US" sz="1600" dirty="0" smtClean="0">
                <a:latin typeface="宋体" pitchFamily="2" charset="-122"/>
                <a:ea typeface="宋体" pitchFamily="2" charset="-122"/>
              </a:rPr>
              <a:t>时间反转法（</a:t>
            </a:r>
            <a:r>
              <a:rPr lang="en-US" altLang="zh-CN" sz="1600" dirty="0" smtClean="0">
                <a:latin typeface="宋体" pitchFamily="2" charset="-122"/>
                <a:ea typeface="宋体" pitchFamily="2" charset="-122"/>
              </a:rPr>
              <a:t>J. Rose</a:t>
            </a:r>
            <a:r>
              <a:rPr lang="zh-CN" altLang="en-US" sz="1600" dirty="0" smtClean="0">
                <a:latin typeface="宋体" pitchFamily="2" charset="-122"/>
                <a:ea typeface="宋体" pitchFamily="2" charset="-122"/>
              </a:rPr>
              <a:t>，</a:t>
            </a:r>
            <a:r>
              <a:rPr lang="en-US" altLang="zh-CN" sz="1600" dirty="0" smtClean="0">
                <a:latin typeface="宋体" pitchFamily="2" charset="-122"/>
                <a:ea typeface="宋体" pitchFamily="2" charset="-122"/>
              </a:rPr>
              <a:t>2004</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17" name="TextBox 16"/>
          <p:cNvSpPr txBox="1"/>
          <p:nvPr/>
        </p:nvSpPr>
        <p:spPr>
          <a:xfrm>
            <a:off x="2000232" y="1714488"/>
            <a:ext cx="3929090"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多传感器激励接收（</a:t>
            </a:r>
            <a:r>
              <a:rPr lang="en-US" altLang="zh-CN" sz="1600" dirty="0" smtClean="0">
                <a:latin typeface="宋体" pitchFamily="2" charset="-122"/>
                <a:ea typeface="宋体" pitchFamily="2" charset="-122"/>
              </a:rPr>
              <a:t>Lin Ye</a:t>
            </a:r>
            <a:r>
              <a:rPr lang="zh-CN" altLang="en-US" sz="1600" dirty="0" smtClean="0">
                <a:latin typeface="宋体" pitchFamily="2" charset="-122"/>
                <a:ea typeface="宋体" pitchFamily="2" charset="-122"/>
              </a:rPr>
              <a:t>，</a:t>
            </a:r>
            <a:r>
              <a:rPr lang="en-US" altLang="zh-CN" sz="1600" dirty="0" smtClean="0">
                <a:latin typeface="宋体" pitchFamily="2" charset="-122"/>
                <a:ea typeface="宋体" pitchFamily="2" charset="-122"/>
              </a:rPr>
              <a:t>2002;J.Moll,2010</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22" name="TextBox 21"/>
          <p:cNvSpPr txBox="1"/>
          <p:nvPr/>
        </p:nvSpPr>
        <p:spPr>
          <a:xfrm>
            <a:off x="1928794" y="1323132"/>
            <a:ext cx="3000396" cy="338554"/>
          </a:xfrm>
          <a:prstGeom prst="rect">
            <a:avLst/>
          </a:prstGeom>
          <a:noFill/>
        </p:spPr>
        <p:txBody>
          <a:bodyPr wrap="square" rtlCol="0">
            <a:spAutoFit/>
          </a:bodyPr>
          <a:lstStyle/>
          <a:p>
            <a:r>
              <a:rPr lang="zh-CN" altLang="en-US" sz="1600" dirty="0" smtClean="0">
                <a:latin typeface="宋体" pitchFamily="2" charset="-122"/>
                <a:ea typeface="宋体" pitchFamily="2" charset="-122"/>
              </a:rPr>
              <a:t>四点圆弧定位（袁慎芳，</a:t>
            </a:r>
            <a:r>
              <a:rPr lang="en-US" altLang="zh-CN" sz="1600" dirty="0" smtClean="0">
                <a:latin typeface="宋体" pitchFamily="2" charset="-122"/>
                <a:ea typeface="宋体" pitchFamily="2" charset="-122"/>
              </a:rPr>
              <a:t>2007</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1026" name="Picture 2"/>
          <p:cNvPicPr>
            <a:picLocks noChangeAspect="1" noChangeArrowheads="1"/>
          </p:cNvPicPr>
          <p:nvPr/>
        </p:nvPicPr>
        <p:blipFill>
          <a:blip r:embed="rId3" cstate="print"/>
          <a:srcRect l="8052" r="5409"/>
          <a:stretch>
            <a:fillRect/>
          </a:stretch>
        </p:blipFill>
        <p:spPr bwMode="auto">
          <a:xfrm>
            <a:off x="5993062" y="928670"/>
            <a:ext cx="1650772" cy="1428760"/>
          </a:xfrm>
          <a:prstGeom prst="roundRect">
            <a:avLst>
              <a:gd name="adj" fmla="val 8594"/>
            </a:avLst>
          </a:prstGeom>
          <a:solidFill>
            <a:srgbClr val="FFFFFF">
              <a:shade val="85000"/>
            </a:srgbClr>
          </a:solidFill>
          <a:ln>
            <a:noFill/>
          </a:ln>
          <a:effectLst/>
        </p:spPr>
      </p:pic>
      <p:sp>
        <p:nvSpPr>
          <p:cNvPr id="24" name="左大括号 23"/>
          <p:cNvSpPr/>
          <p:nvPr/>
        </p:nvSpPr>
        <p:spPr>
          <a:xfrm>
            <a:off x="1822624" y="3047518"/>
            <a:ext cx="142876" cy="1285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24"/>
          <p:cNvSpPr txBox="1"/>
          <p:nvPr/>
        </p:nvSpPr>
        <p:spPr>
          <a:xfrm>
            <a:off x="2036938" y="2851840"/>
            <a:ext cx="3286148"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超声探头扫描</a:t>
            </a:r>
            <a:r>
              <a:rPr lang="zh-CN" altLang="en-US" sz="1600" dirty="0" smtClean="0">
                <a:latin typeface="Times New Roman" pitchFamily="18" charset="0"/>
                <a:ea typeface="宋体" pitchFamily="2" charset="-122"/>
                <a:cs typeface="Times New Roman" pitchFamily="18" charset="0"/>
              </a:rPr>
              <a:t>（</a:t>
            </a:r>
            <a:r>
              <a:rPr lang="en-US" altLang="zh-CN" sz="1600" dirty="0" smtClean="0">
                <a:latin typeface="Times New Roman" pitchFamily="18" charset="0"/>
                <a:ea typeface="宋体" pitchFamily="2" charset="-122"/>
                <a:cs typeface="Times New Roman" pitchFamily="18" charset="0"/>
              </a:rPr>
              <a:t> A.Demčenko,2005; S.V.Teles,2008)</a:t>
            </a:r>
            <a:endParaRPr lang="zh-CN" altLang="en-US" sz="1600" dirty="0">
              <a:latin typeface="Times New Roman" pitchFamily="18" charset="0"/>
              <a:ea typeface="宋体" pitchFamily="2" charset="-122"/>
              <a:cs typeface="Times New Roman" pitchFamily="18" charset="0"/>
            </a:endParaRPr>
          </a:p>
        </p:txBody>
      </p:sp>
      <p:sp>
        <p:nvSpPr>
          <p:cNvPr id="26" name="TextBox 25"/>
          <p:cNvSpPr txBox="1"/>
          <p:nvPr/>
        </p:nvSpPr>
        <p:spPr>
          <a:xfrm>
            <a:off x="1965500" y="3637658"/>
            <a:ext cx="3929090" cy="338554"/>
          </a:xfrm>
          <a:prstGeom prst="rect">
            <a:avLst/>
          </a:prstGeom>
          <a:noFill/>
        </p:spPr>
        <p:txBody>
          <a:bodyPr wrap="square" rtlCol="0">
            <a:spAutoFit/>
          </a:bodyPr>
          <a:lstStyle/>
          <a:p>
            <a:r>
              <a:rPr lang="zh-CN" altLang="en-US" sz="1600" dirty="0" smtClean="0">
                <a:latin typeface="宋体" pitchFamily="2" charset="-122"/>
                <a:ea typeface="宋体" pitchFamily="2" charset="-122"/>
              </a:rPr>
              <a:t>激光测振仪扫描（</a:t>
            </a:r>
            <a:r>
              <a:rPr lang="en-US" altLang="zh-CN" sz="1600" dirty="0" smtClean="0">
                <a:latin typeface="宋体" pitchFamily="2" charset="-122"/>
                <a:ea typeface="宋体" pitchFamily="2" charset="-122"/>
              </a:rPr>
              <a:t>Jung-</a:t>
            </a:r>
            <a:r>
              <a:rPr lang="en-US" altLang="zh-CN" sz="1600" dirty="0" err="1" smtClean="0">
                <a:latin typeface="宋体" pitchFamily="2" charset="-122"/>
                <a:ea typeface="宋体" pitchFamily="2" charset="-122"/>
              </a:rPr>
              <a:t>RyuI</a:t>
            </a:r>
            <a:r>
              <a:rPr lang="en-US" altLang="zh-CN" sz="1600" dirty="0" smtClean="0">
                <a:latin typeface="宋体" pitchFamily="2" charset="-122"/>
                <a:ea typeface="宋体" pitchFamily="2" charset="-122"/>
              </a:rPr>
              <a:t> Lee,2007 </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27" name="TextBox 26"/>
          <p:cNvSpPr txBox="1"/>
          <p:nvPr/>
        </p:nvSpPr>
        <p:spPr>
          <a:xfrm>
            <a:off x="2000232" y="4119088"/>
            <a:ext cx="3000396" cy="830997"/>
          </a:xfrm>
          <a:prstGeom prst="rect">
            <a:avLst/>
          </a:prstGeom>
          <a:noFill/>
        </p:spPr>
        <p:txBody>
          <a:bodyPr wrap="square" rtlCol="0">
            <a:spAutoFit/>
          </a:bodyPr>
          <a:lstStyle/>
          <a:p>
            <a:r>
              <a:rPr lang="zh-CN" altLang="en-US" sz="1600" dirty="0" smtClean="0">
                <a:latin typeface="宋体" pitchFamily="2" charset="-122"/>
                <a:ea typeface="宋体" pitchFamily="2" charset="-122"/>
              </a:rPr>
              <a:t>相控阵成像法（</a:t>
            </a:r>
            <a:r>
              <a:rPr lang="en-US" altLang="zh-CN" sz="1600" dirty="0" smtClean="0">
                <a:latin typeface="宋体" pitchFamily="2" charset="-122"/>
                <a:ea typeface="宋体" pitchFamily="2" charset="-122"/>
              </a:rPr>
              <a:t>P.Kudela,2008; A.S.Purekar,2010;J.Rajagopalan,2006</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1031" name="Picture 7"/>
          <p:cNvPicPr>
            <a:picLocks noChangeAspect="1" noChangeArrowheads="1"/>
          </p:cNvPicPr>
          <p:nvPr/>
        </p:nvPicPr>
        <p:blipFill>
          <a:blip r:embed="rId4" cstate="print"/>
          <a:srcRect r="4887"/>
          <a:stretch>
            <a:fillRect/>
          </a:stretch>
        </p:blipFill>
        <p:spPr bwMode="auto">
          <a:xfrm>
            <a:off x="5715008" y="2786058"/>
            <a:ext cx="1244885" cy="1220279"/>
          </a:xfrm>
          <a:prstGeom prst="roundRect">
            <a:avLst>
              <a:gd name="adj" fmla="val 8594"/>
            </a:avLst>
          </a:prstGeom>
          <a:solidFill>
            <a:srgbClr val="FFFFFF">
              <a:shade val="85000"/>
            </a:srgbClr>
          </a:solidFill>
          <a:ln>
            <a:noFill/>
          </a:ln>
          <a:effectLst/>
        </p:spPr>
      </p:pic>
      <p:pic>
        <p:nvPicPr>
          <p:cNvPr id="1033" name="Picture 9"/>
          <p:cNvPicPr>
            <a:picLocks noChangeAspect="1" noChangeArrowheads="1"/>
          </p:cNvPicPr>
          <p:nvPr/>
        </p:nvPicPr>
        <p:blipFill>
          <a:blip r:embed="rId5" cstate="print"/>
          <a:srcRect l="9625"/>
          <a:stretch>
            <a:fillRect/>
          </a:stretch>
        </p:blipFill>
        <p:spPr bwMode="auto">
          <a:xfrm>
            <a:off x="7358082" y="2714620"/>
            <a:ext cx="1142641" cy="1231264"/>
          </a:xfrm>
          <a:prstGeom prst="roundRect">
            <a:avLst>
              <a:gd name="adj" fmla="val 8594"/>
            </a:avLst>
          </a:prstGeom>
          <a:solidFill>
            <a:srgbClr val="FFFFFF">
              <a:shade val="85000"/>
            </a:srgbClr>
          </a:solidFill>
          <a:ln>
            <a:noFill/>
          </a:ln>
          <a:effectLst/>
        </p:spPr>
      </p:pic>
      <p:pic>
        <p:nvPicPr>
          <p:cNvPr id="28" name="Picture 1"/>
          <p:cNvPicPr>
            <a:picLocks noChangeAspect="1" noChangeArrowheads="1"/>
          </p:cNvPicPr>
          <p:nvPr/>
        </p:nvPicPr>
        <p:blipFill>
          <a:blip r:embed="rId6" cstate="print"/>
          <a:srcRect t="4524" b="5002"/>
          <a:stretch>
            <a:fillRect/>
          </a:stretch>
        </p:blipFill>
        <p:spPr bwMode="auto">
          <a:xfrm>
            <a:off x="5500694" y="4143380"/>
            <a:ext cx="2857520" cy="1058341"/>
          </a:xfrm>
          <a:prstGeom prst="roundRect">
            <a:avLst>
              <a:gd name="adj" fmla="val 8594"/>
            </a:avLst>
          </a:prstGeom>
          <a:solidFill>
            <a:srgbClr val="FFFFFF">
              <a:shade val="85000"/>
            </a:srgbClr>
          </a:solidFill>
          <a:ln>
            <a:noFill/>
          </a:ln>
          <a:effectLst/>
        </p:spPr>
      </p:pic>
      <p:pic>
        <p:nvPicPr>
          <p:cNvPr id="30" name="Picture 3"/>
          <p:cNvPicPr>
            <a:picLocks noChangeAspect="1" noChangeArrowheads="1"/>
          </p:cNvPicPr>
          <p:nvPr/>
        </p:nvPicPr>
        <p:blipFill>
          <a:blip r:embed="rId7" cstate="print"/>
          <a:srcRect l="7458" t="4494"/>
          <a:stretch>
            <a:fillRect/>
          </a:stretch>
        </p:blipFill>
        <p:spPr bwMode="auto">
          <a:xfrm>
            <a:off x="7572396" y="1000108"/>
            <a:ext cx="1262264" cy="1217849"/>
          </a:xfrm>
          <a:prstGeom prst="roundRect">
            <a:avLst>
              <a:gd name="adj" fmla="val 8594"/>
            </a:avLst>
          </a:prstGeom>
          <a:solidFill>
            <a:srgbClr val="FFFFFF">
              <a:shade val="85000"/>
            </a:srgbClr>
          </a:solidFill>
          <a:ln>
            <a:noFill/>
          </a:ln>
          <a:effectLst/>
        </p:spPr>
      </p:pic>
      <p:sp>
        <p:nvSpPr>
          <p:cNvPr id="32" name="矩形 31"/>
          <p:cNvSpPr/>
          <p:nvPr/>
        </p:nvSpPr>
        <p:spPr>
          <a:xfrm>
            <a:off x="1857356" y="5143512"/>
            <a:ext cx="3365024" cy="338554"/>
          </a:xfrm>
          <a:prstGeom prst="rect">
            <a:avLst/>
          </a:prstGeom>
        </p:spPr>
        <p:txBody>
          <a:bodyPr wrap="none">
            <a:spAutoFit/>
          </a:bodyPr>
          <a:lstStyle/>
          <a:p>
            <a:r>
              <a:rPr lang="en-US" altLang="zh-CN" sz="1600" dirty="0" smtClean="0">
                <a:latin typeface="宋体" pitchFamily="2" charset="-122"/>
                <a:ea typeface="宋体" pitchFamily="2" charset="-122"/>
              </a:rPr>
              <a:t>(</a:t>
            </a:r>
            <a:r>
              <a:rPr lang="en-US" altLang="zh-CN" sz="1600" dirty="0" err="1" smtClean="0">
                <a:latin typeface="宋体" pitchFamily="2" charset="-122"/>
                <a:ea typeface="宋体" pitchFamily="2" charset="-122"/>
              </a:rPr>
              <a:t>G.R.Liu</a:t>
            </a:r>
            <a:r>
              <a:rPr lang="zh-CN" altLang="en-US" sz="1600" dirty="0" smtClean="0">
                <a:latin typeface="宋体" pitchFamily="2" charset="-122"/>
                <a:ea typeface="宋体" pitchFamily="2" charset="-122"/>
              </a:rPr>
              <a:t>，</a:t>
            </a:r>
            <a:r>
              <a:rPr lang="en-US" altLang="zh-CN" sz="1600" dirty="0" smtClean="0">
                <a:latin typeface="宋体" pitchFamily="2" charset="-122"/>
                <a:ea typeface="宋体" pitchFamily="2" charset="-122"/>
              </a:rPr>
              <a:t>2003</a:t>
            </a:r>
            <a:r>
              <a:rPr lang="zh-CN" altLang="en-US" sz="1600" dirty="0" smtClean="0">
                <a:latin typeface="宋体" pitchFamily="2" charset="-122"/>
                <a:ea typeface="宋体" pitchFamily="2" charset="-122"/>
              </a:rPr>
              <a:t>；</a:t>
            </a:r>
            <a:r>
              <a:rPr lang="en-US" altLang="zh-CN" sz="1600" dirty="0" smtClean="0">
                <a:latin typeface="宋体" pitchFamily="2" charset="-122"/>
                <a:ea typeface="宋体" pitchFamily="2" charset="-122"/>
              </a:rPr>
              <a:t>H.T.Banks,2000)</a:t>
            </a:r>
            <a:endParaRPr lang="zh-CN" altLang="en-US" sz="1600" dirty="0">
              <a:latin typeface="宋体" pitchFamily="2" charset="-122"/>
              <a:ea typeface="宋体" pitchFamily="2" charset="-122"/>
            </a:endParaRPr>
          </a:p>
        </p:txBody>
      </p:sp>
      <p:sp>
        <p:nvSpPr>
          <p:cNvPr id="33" name="TextBox 32"/>
          <p:cNvSpPr txBox="1"/>
          <p:nvPr/>
        </p:nvSpPr>
        <p:spPr>
          <a:xfrm>
            <a:off x="2000232" y="5572140"/>
            <a:ext cx="6143668" cy="707886"/>
          </a:xfrm>
          <a:prstGeom prst="rect">
            <a:avLst/>
          </a:prstGeom>
          <a:noFill/>
          <a:ln>
            <a:solidFill>
              <a:srgbClr val="FFC000"/>
            </a:solidFill>
          </a:ln>
        </p:spPr>
        <p:txBody>
          <a:bodyPr wrap="square" rtlCol="0" anchor="ctr" anchorCtr="0">
            <a:spAutoFit/>
          </a:bodyPr>
          <a:lstStyle/>
          <a:p>
            <a:pPr algn="ctr"/>
            <a:r>
              <a:rPr lang="zh-CN" altLang="en-US" sz="2000" b="1" dirty="0" smtClean="0">
                <a:solidFill>
                  <a:srgbClr val="FF0000"/>
                </a:solidFill>
                <a:latin typeface="宋体" pitchFamily="2" charset="-122"/>
                <a:ea typeface="宋体" pitchFamily="2" charset="-122"/>
              </a:rPr>
              <a:t>很多算法忽略了复合材料层合板中波速对传播方向的依赖性</a:t>
            </a:r>
            <a:r>
              <a:rPr lang="en-US" altLang="zh-CN" sz="2000" b="1" dirty="0" smtClean="0">
                <a:solidFill>
                  <a:srgbClr val="FF0000"/>
                </a:solidFill>
                <a:latin typeface="宋体" pitchFamily="2" charset="-122"/>
                <a:ea typeface="宋体" pitchFamily="2" charset="-122"/>
              </a:rPr>
              <a:t>,</a:t>
            </a:r>
            <a:r>
              <a:rPr lang="zh-CN" altLang="en-US" sz="2000" b="1" dirty="0" smtClean="0">
                <a:solidFill>
                  <a:srgbClr val="FF0000"/>
                </a:solidFill>
                <a:latin typeface="宋体" pitchFamily="2" charset="-122"/>
                <a:ea typeface="宋体" pitchFamily="2" charset="-122"/>
              </a:rPr>
              <a:t>或仅为数值解，复杂不实用</a:t>
            </a:r>
            <a:endParaRPr lang="zh-CN" altLang="en-US" sz="2000" b="1" dirty="0">
              <a:solidFill>
                <a:srgbClr val="FF0000"/>
              </a:solidFill>
              <a:latin typeface="宋体" pitchFamily="2" charset="-122"/>
              <a:ea typeface="宋体" pitchFamily="2" charset="-122"/>
            </a:endParaRPr>
          </a:p>
        </p:txBody>
      </p:sp>
      <p:pic>
        <p:nvPicPr>
          <p:cNvPr id="34" name="Picture 10"/>
          <p:cNvPicPr>
            <a:picLocks noChangeAspect="1" noChangeArrowheads="1"/>
          </p:cNvPicPr>
          <p:nvPr/>
        </p:nvPicPr>
        <p:blipFill>
          <a:blip r:embed="rId8"/>
          <a:srcRect/>
          <a:stretch>
            <a:fillRect/>
          </a:stretch>
        </p:blipFill>
        <p:spPr bwMode="auto">
          <a:xfrm>
            <a:off x="4811348" y="1071546"/>
            <a:ext cx="1332288" cy="1133465"/>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trips(downLeft)">
                                      <p:cBhvr>
                                        <p:cTn id="10" dur="500"/>
                                        <p:tgtEl>
                                          <p:spTgt spid="22"/>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trips(downLeft)">
                                      <p:cBhvr>
                                        <p:cTn id="13" dur="500"/>
                                        <p:tgtEl>
                                          <p:spTgt spid="17"/>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downLeft)">
                                      <p:cBhvr>
                                        <p:cTn id="16" dur="500"/>
                                        <p:tgtEl>
                                          <p:spTgt spid="15"/>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Left)">
                                      <p:cBhvr>
                                        <p:cTn id="19" dur="500"/>
                                        <p:tgtEl>
                                          <p:spTgt spid="14"/>
                                        </p:tgtEl>
                                      </p:cBhvr>
                                    </p:animEffect>
                                  </p:childTnLst>
                                </p:cTn>
                              </p:par>
                              <p:par>
                                <p:cTn id="20" presetID="18" presetClass="entr" presetSubtype="12"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trips(downLeft)">
                                      <p:cBhvr>
                                        <p:cTn id="22" dur="500"/>
                                        <p:tgtEl>
                                          <p:spTgt spid="34"/>
                                        </p:tgtEl>
                                      </p:cBhvr>
                                    </p:animEffect>
                                  </p:childTnLst>
                                </p:cTn>
                              </p:par>
                              <p:par>
                                <p:cTn id="23" presetID="18" presetClass="entr" presetSubtype="12"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strips(downLeft)">
                                      <p:cBhvr>
                                        <p:cTn id="25" dur="500"/>
                                        <p:tgtEl>
                                          <p:spTgt spid="1026"/>
                                        </p:tgtEl>
                                      </p:cBhvr>
                                    </p:animEffect>
                                  </p:childTnLst>
                                </p:cTn>
                              </p:par>
                              <p:par>
                                <p:cTn id="26" presetID="18" presetClass="entr" presetSubtype="12"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strips(down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strips(downLeft)">
                                      <p:cBhvr>
                                        <p:cTn id="33" dur="500"/>
                                        <p:tgtEl>
                                          <p:spTgt spid="2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strips(downLeft)">
                                      <p:cBhvr>
                                        <p:cTn id="36" dur="500"/>
                                        <p:tgtEl>
                                          <p:spTgt spid="24"/>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strips(downLeft)">
                                      <p:cBhvr>
                                        <p:cTn id="39" dur="500"/>
                                        <p:tgtEl>
                                          <p:spTgt spid="26"/>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strips(downLeft)">
                                      <p:cBhvr>
                                        <p:cTn id="42" dur="500"/>
                                        <p:tgtEl>
                                          <p:spTgt spid="27"/>
                                        </p:tgtEl>
                                      </p:cBhvr>
                                    </p:animEffect>
                                  </p:childTnLst>
                                </p:cTn>
                              </p:par>
                              <p:par>
                                <p:cTn id="43" presetID="18" presetClass="entr" presetSubtype="12" fill="hold" nodeType="withEffect">
                                  <p:stCondLst>
                                    <p:cond delay="0"/>
                                  </p:stCondLst>
                                  <p:childTnLst>
                                    <p:set>
                                      <p:cBhvr>
                                        <p:cTn id="44" dur="1" fill="hold">
                                          <p:stCondLst>
                                            <p:cond delay="0"/>
                                          </p:stCondLst>
                                        </p:cTn>
                                        <p:tgtEl>
                                          <p:spTgt spid="1031"/>
                                        </p:tgtEl>
                                        <p:attrNameLst>
                                          <p:attrName>style.visibility</p:attrName>
                                        </p:attrNameLst>
                                      </p:cBhvr>
                                      <p:to>
                                        <p:strVal val="visible"/>
                                      </p:to>
                                    </p:set>
                                    <p:animEffect transition="in" filter="strips(downLeft)">
                                      <p:cBhvr>
                                        <p:cTn id="45" dur="500"/>
                                        <p:tgtEl>
                                          <p:spTgt spid="1031"/>
                                        </p:tgtEl>
                                      </p:cBhvr>
                                    </p:animEffect>
                                  </p:childTnLst>
                                </p:cTn>
                              </p:par>
                              <p:par>
                                <p:cTn id="46" presetID="18" presetClass="entr" presetSubtype="12" fill="hold" nodeType="withEffect">
                                  <p:stCondLst>
                                    <p:cond delay="0"/>
                                  </p:stCondLst>
                                  <p:childTnLst>
                                    <p:set>
                                      <p:cBhvr>
                                        <p:cTn id="47" dur="1" fill="hold">
                                          <p:stCondLst>
                                            <p:cond delay="0"/>
                                          </p:stCondLst>
                                        </p:cTn>
                                        <p:tgtEl>
                                          <p:spTgt spid="1033"/>
                                        </p:tgtEl>
                                        <p:attrNameLst>
                                          <p:attrName>style.visibility</p:attrName>
                                        </p:attrNameLst>
                                      </p:cBhvr>
                                      <p:to>
                                        <p:strVal val="visible"/>
                                      </p:to>
                                    </p:set>
                                    <p:animEffect transition="in" filter="strips(downLeft)">
                                      <p:cBhvr>
                                        <p:cTn id="48" dur="500"/>
                                        <p:tgtEl>
                                          <p:spTgt spid="1033"/>
                                        </p:tgtEl>
                                      </p:cBhvr>
                                    </p:animEffect>
                                  </p:childTnLst>
                                </p:cTn>
                              </p:par>
                              <p:par>
                                <p:cTn id="49" presetID="18" presetClass="entr" presetSubtype="12"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strips(downLeft)">
                                      <p:cBhvr>
                                        <p:cTn id="51" dur="500"/>
                                        <p:tgtEl>
                                          <p:spTgt spid="28"/>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strips(down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blinds(horizontal)">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22" grpId="0"/>
      <p:bldP spid="24" grpId="0" animBg="1"/>
      <p:bldP spid="25" grpId="0"/>
      <p:bldP spid="26" grpId="0"/>
      <p:bldP spid="27" grpId="0"/>
      <p:bldP spid="32" grpId="0"/>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6572296"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r>
              <a:rPr lang="en-US" altLang="zh-CN" sz="2000" b="1" dirty="0" smtClean="0">
                <a:solidFill>
                  <a:srgbClr val="7030A0"/>
                </a:solidFill>
                <a:latin typeface="宋体" pitchFamily="2" charset="-122"/>
                <a:ea typeface="宋体" pitchFamily="2" charset="-122"/>
                <a:cs typeface="Times New Roman" pitchFamily="18" charset="0"/>
              </a:rPr>
              <a:t>-</a:t>
            </a:r>
            <a:r>
              <a:rPr lang="zh-CN" altLang="en-US" sz="2000" b="1" dirty="0" smtClean="0">
                <a:solidFill>
                  <a:srgbClr val="7030A0"/>
                </a:solidFill>
                <a:latin typeface="宋体" pitchFamily="2" charset="-122"/>
                <a:ea typeface="宋体" pitchFamily="2" charset="-122"/>
                <a:cs typeface="Times New Roman" pitchFamily="18" charset="0"/>
              </a:rPr>
              <a:t>复合材料中基于振动的损伤检测算法</a:t>
            </a:r>
            <a:endParaRPr kumimoji="0" lang="zh-CN" altLang="en-US" sz="2000"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8" name="TextBox 7"/>
          <p:cNvSpPr txBox="1"/>
          <p:nvPr/>
        </p:nvSpPr>
        <p:spPr>
          <a:xfrm>
            <a:off x="357158" y="1447372"/>
            <a:ext cx="121444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smtClean="0">
                <a:latin typeface="宋体" pitchFamily="2" charset="-122"/>
                <a:ea typeface="宋体" pitchFamily="2" charset="-122"/>
              </a:rPr>
              <a:t>固有频率法</a:t>
            </a:r>
            <a:endParaRPr lang="zh-CN" altLang="en-US" sz="1600" dirty="0">
              <a:latin typeface="宋体" pitchFamily="2" charset="-122"/>
              <a:ea typeface="宋体" pitchFamily="2" charset="-122"/>
            </a:endParaRPr>
          </a:p>
        </p:txBody>
      </p:sp>
      <p:sp>
        <p:nvSpPr>
          <p:cNvPr id="18" name="TextBox 17"/>
          <p:cNvSpPr txBox="1"/>
          <p:nvPr/>
        </p:nvSpPr>
        <p:spPr>
          <a:xfrm>
            <a:off x="4714876" y="1500174"/>
            <a:ext cx="121444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smtClean="0">
                <a:latin typeface="宋体" pitchFamily="2" charset="-122"/>
                <a:ea typeface="宋体" pitchFamily="2" charset="-122"/>
              </a:rPr>
              <a:t>模态振型法</a:t>
            </a:r>
            <a:endParaRPr lang="zh-CN" altLang="en-US" sz="1600" dirty="0">
              <a:latin typeface="宋体" pitchFamily="2" charset="-122"/>
              <a:ea typeface="宋体" pitchFamily="2" charset="-122"/>
            </a:endParaRPr>
          </a:p>
        </p:txBody>
      </p:sp>
      <p:sp>
        <p:nvSpPr>
          <p:cNvPr id="19" name="TextBox 18"/>
          <p:cNvSpPr txBox="1"/>
          <p:nvPr/>
        </p:nvSpPr>
        <p:spPr>
          <a:xfrm>
            <a:off x="357158" y="3165273"/>
            <a:ext cx="1725792"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smtClean="0">
                <a:latin typeface="宋体" pitchFamily="2" charset="-122"/>
                <a:ea typeface="宋体" pitchFamily="2" charset="-122"/>
              </a:rPr>
              <a:t>曲率</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应变模态法</a:t>
            </a:r>
            <a:endParaRPr lang="zh-CN" altLang="en-US" sz="1600" dirty="0">
              <a:latin typeface="宋体" pitchFamily="2" charset="-122"/>
              <a:ea typeface="宋体" pitchFamily="2" charset="-122"/>
            </a:endParaRPr>
          </a:p>
        </p:txBody>
      </p:sp>
      <p:sp>
        <p:nvSpPr>
          <p:cNvPr id="9" name="TextBox 8"/>
          <p:cNvSpPr txBox="1"/>
          <p:nvPr/>
        </p:nvSpPr>
        <p:spPr>
          <a:xfrm>
            <a:off x="444542" y="4500570"/>
            <a:ext cx="1661874"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smtClean="0">
                <a:latin typeface="宋体" pitchFamily="2" charset="-122"/>
                <a:ea typeface="宋体" pitchFamily="2" charset="-122"/>
              </a:rPr>
              <a:t>其他模态特性法</a:t>
            </a:r>
            <a:endParaRPr lang="zh-CN" altLang="en-US" sz="1600" dirty="0">
              <a:latin typeface="宋体" pitchFamily="2" charset="-122"/>
              <a:ea typeface="宋体" pitchFamily="2" charset="-122"/>
            </a:endParaRPr>
          </a:p>
        </p:txBody>
      </p:sp>
      <p:sp>
        <p:nvSpPr>
          <p:cNvPr id="11" name="动作按钮: 第一张 10">
            <a:hlinkClick r:id="rId2" action="ppaction://hlinksldjump" highlightClick="1"/>
          </p:cNvPr>
          <p:cNvSpPr/>
          <p:nvPr/>
        </p:nvSpPr>
        <p:spPr>
          <a:xfrm>
            <a:off x="8358214" y="6215082"/>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2" name="左大括号 11"/>
          <p:cNvSpPr/>
          <p:nvPr/>
        </p:nvSpPr>
        <p:spPr>
          <a:xfrm>
            <a:off x="1714480" y="857232"/>
            <a:ext cx="214314" cy="1428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2000232" y="804430"/>
            <a:ext cx="3214710" cy="553998"/>
          </a:xfrm>
          <a:prstGeom prst="rect">
            <a:avLst/>
          </a:prstGeom>
          <a:noFill/>
        </p:spPr>
        <p:txBody>
          <a:bodyPr wrap="square" rtlCol="0">
            <a:spAutoFit/>
          </a:bodyPr>
          <a:lstStyle/>
          <a:p>
            <a:r>
              <a:rPr lang="zh-CN" altLang="en-US" sz="1600" dirty="0" smtClean="0">
                <a:latin typeface="宋体" pitchFamily="2" charset="-122"/>
                <a:ea typeface="宋体" pitchFamily="2" charset="-122"/>
              </a:rPr>
              <a:t>能量扰动法</a:t>
            </a:r>
            <a:endParaRPr lang="en-US" altLang="zh-CN" sz="1600" dirty="0" smtClean="0">
              <a:latin typeface="宋体" pitchFamily="2" charset="-122"/>
              <a:ea typeface="宋体" pitchFamily="2" charset="-122"/>
            </a:endParaRPr>
          </a:p>
          <a:p>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P.Gudmundson,1982;R.Y,1992</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14" name="TextBox 13"/>
          <p:cNvSpPr txBox="1"/>
          <p:nvPr/>
        </p:nvSpPr>
        <p:spPr>
          <a:xfrm>
            <a:off x="1643042" y="1323132"/>
            <a:ext cx="2786082" cy="338554"/>
          </a:xfrm>
          <a:prstGeom prst="rect">
            <a:avLst/>
          </a:prstGeom>
          <a:noFill/>
        </p:spPr>
        <p:txBody>
          <a:bodyPr wrap="square" rtlCol="0">
            <a:spAutoFit/>
          </a:bodyPr>
          <a:lstStyle/>
          <a:p>
            <a:pPr algn="ctr"/>
            <a:r>
              <a:rPr lang="zh-CN" altLang="en-US" sz="1600" dirty="0" smtClean="0">
                <a:latin typeface="宋体" pitchFamily="2" charset="-122"/>
                <a:ea typeface="宋体" pitchFamily="2" charset="-122"/>
              </a:rPr>
              <a:t>一般摄动法</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M.A,1992</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15" name="TextBox 14"/>
          <p:cNvSpPr txBox="1"/>
          <p:nvPr/>
        </p:nvSpPr>
        <p:spPr>
          <a:xfrm>
            <a:off x="1643042" y="1608884"/>
            <a:ext cx="3000396" cy="338554"/>
          </a:xfrm>
          <a:prstGeom prst="rect">
            <a:avLst/>
          </a:prstGeom>
          <a:noFill/>
        </p:spPr>
        <p:txBody>
          <a:bodyPr wrap="square" rtlCol="0">
            <a:spAutoFit/>
          </a:bodyPr>
          <a:lstStyle/>
          <a:p>
            <a:pPr algn="ctr"/>
            <a:r>
              <a:rPr lang="en-US" altLang="zh-CN" sz="1600" dirty="0" smtClean="0">
                <a:latin typeface="宋体" pitchFamily="2" charset="-122"/>
                <a:ea typeface="宋体" pitchFamily="2" charset="-122"/>
              </a:rPr>
              <a:t>MDLAC</a:t>
            </a:r>
            <a:r>
              <a:rPr lang="zh-CN" altLang="en-US" sz="1600" dirty="0" smtClean="0">
                <a:latin typeface="宋体" pitchFamily="2" charset="-122"/>
                <a:ea typeface="宋体" pitchFamily="2" charset="-122"/>
              </a:rPr>
              <a:t>法</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A.Messina,1998</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16" name="TextBox 15"/>
          <p:cNvSpPr txBox="1"/>
          <p:nvPr/>
        </p:nvSpPr>
        <p:spPr>
          <a:xfrm>
            <a:off x="1714480" y="1947438"/>
            <a:ext cx="3000396" cy="338554"/>
          </a:xfrm>
          <a:prstGeom prst="rect">
            <a:avLst/>
          </a:prstGeom>
          <a:noFill/>
        </p:spPr>
        <p:txBody>
          <a:bodyPr wrap="square" rtlCol="0">
            <a:spAutoFit/>
          </a:bodyPr>
          <a:lstStyle/>
          <a:p>
            <a:pPr algn="ctr"/>
            <a:r>
              <a:rPr lang="zh-CN" altLang="en-US" sz="1600" dirty="0" smtClean="0">
                <a:latin typeface="宋体" pitchFamily="2" charset="-122"/>
                <a:ea typeface="宋体" pitchFamily="2" charset="-122"/>
              </a:rPr>
              <a:t>传递矩阵法</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D.P.Patil,2003</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20" name="TextBox 19"/>
          <p:cNvSpPr txBox="1"/>
          <p:nvPr/>
        </p:nvSpPr>
        <p:spPr>
          <a:xfrm>
            <a:off x="6357950" y="1018744"/>
            <a:ext cx="3000396" cy="338554"/>
          </a:xfrm>
          <a:prstGeom prst="rect">
            <a:avLst/>
          </a:prstGeom>
          <a:noFill/>
        </p:spPr>
        <p:txBody>
          <a:bodyPr wrap="square" rtlCol="0">
            <a:spAutoFit/>
          </a:bodyPr>
          <a:lstStyle/>
          <a:p>
            <a:r>
              <a:rPr lang="zh-CN" altLang="en-US" sz="1600" dirty="0" smtClean="0">
                <a:latin typeface="宋体" pitchFamily="2" charset="-122"/>
                <a:ea typeface="宋体" pitchFamily="2" charset="-122"/>
              </a:rPr>
              <a:t>神经网络技术</a:t>
            </a:r>
            <a:r>
              <a:rPr lang="en-US" altLang="zh-CN" sz="1400" dirty="0" smtClean="0">
                <a:latin typeface="Times New Roman" pitchFamily="18" charset="0"/>
                <a:ea typeface="宋体" pitchFamily="2" charset="-122"/>
                <a:cs typeface="Times New Roman" pitchFamily="18" charset="0"/>
              </a:rPr>
              <a:t>(J.J.Lee,2005)</a:t>
            </a:r>
            <a:endParaRPr lang="zh-CN" altLang="en-US" sz="1400" dirty="0">
              <a:latin typeface="Times New Roman" pitchFamily="18" charset="0"/>
              <a:ea typeface="宋体" pitchFamily="2" charset="-122"/>
              <a:cs typeface="Times New Roman" pitchFamily="18" charset="0"/>
            </a:endParaRPr>
          </a:p>
        </p:txBody>
      </p:sp>
      <p:sp>
        <p:nvSpPr>
          <p:cNvPr id="21" name="TextBox 20"/>
          <p:cNvSpPr txBox="1"/>
          <p:nvPr/>
        </p:nvSpPr>
        <p:spPr>
          <a:xfrm>
            <a:off x="6357950" y="1876000"/>
            <a:ext cx="2714644" cy="338554"/>
          </a:xfrm>
          <a:prstGeom prst="rect">
            <a:avLst/>
          </a:prstGeom>
          <a:noFill/>
        </p:spPr>
        <p:txBody>
          <a:bodyPr wrap="square" rtlCol="0">
            <a:spAutoFit/>
          </a:bodyPr>
          <a:lstStyle/>
          <a:p>
            <a:r>
              <a:rPr lang="zh-CN" altLang="en-US" sz="1600" dirty="0" smtClean="0">
                <a:latin typeface="宋体" pitchFamily="2" charset="-122"/>
                <a:ea typeface="宋体" pitchFamily="2" charset="-122"/>
              </a:rPr>
              <a:t>统计算法</a:t>
            </a:r>
            <a:r>
              <a:rPr lang="en-US" altLang="zh-CN" sz="1400" dirty="0" smtClean="0">
                <a:latin typeface="Times New Roman" pitchFamily="18" charset="0"/>
                <a:ea typeface="宋体" pitchFamily="2" charset="-122"/>
                <a:cs typeface="Times New Roman" pitchFamily="18" charset="0"/>
              </a:rPr>
              <a:t>(C.Hu,2006)</a:t>
            </a:r>
            <a:endParaRPr lang="zh-CN" altLang="en-US" sz="1400" dirty="0">
              <a:latin typeface="Times New Roman" pitchFamily="18" charset="0"/>
              <a:ea typeface="宋体" pitchFamily="2" charset="-122"/>
              <a:cs typeface="Times New Roman" pitchFamily="18" charset="0"/>
            </a:endParaRPr>
          </a:p>
        </p:txBody>
      </p:sp>
      <p:sp>
        <p:nvSpPr>
          <p:cNvPr id="22" name="TextBox 21"/>
          <p:cNvSpPr txBox="1"/>
          <p:nvPr/>
        </p:nvSpPr>
        <p:spPr>
          <a:xfrm>
            <a:off x="6357982" y="1304496"/>
            <a:ext cx="2786018" cy="553998"/>
          </a:xfrm>
          <a:prstGeom prst="rect">
            <a:avLst/>
          </a:prstGeom>
          <a:noFill/>
        </p:spPr>
        <p:txBody>
          <a:bodyPr wrap="square" rtlCol="0">
            <a:spAutoFit/>
          </a:bodyPr>
          <a:lstStyle/>
          <a:p>
            <a:r>
              <a:rPr lang="zh-CN" altLang="en-US" sz="1600" dirty="0" smtClean="0">
                <a:latin typeface="宋体" pitchFamily="2" charset="-122"/>
                <a:ea typeface="宋体" pitchFamily="2" charset="-122"/>
              </a:rPr>
              <a:t>分形维数法</a:t>
            </a:r>
            <a:endParaRPr lang="en-US" altLang="zh-CN" sz="1600" dirty="0" smtClean="0">
              <a:latin typeface="宋体" pitchFamily="2" charset="-122"/>
              <a:ea typeface="宋体" pitchFamily="2" charset="-122"/>
            </a:endParaRPr>
          </a:p>
          <a:p>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L.J.Hadjileontiadis,2005,2007</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23" name="左大括号 22"/>
          <p:cNvSpPr/>
          <p:nvPr/>
        </p:nvSpPr>
        <p:spPr>
          <a:xfrm>
            <a:off x="6143636" y="1214422"/>
            <a:ext cx="214314" cy="8572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24"/>
          <p:cNvSpPr txBox="1"/>
          <p:nvPr/>
        </p:nvSpPr>
        <p:spPr>
          <a:xfrm>
            <a:off x="1857356" y="2304628"/>
            <a:ext cx="3000396" cy="338554"/>
          </a:xfrm>
          <a:prstGeom prst="rect">
            <a:avLst/>
          </a:prstGeom>
          <a:noFill/>
        </p:spPr>
        <p:txBody>
          <a:bodyPr wrap="square" rtlCol="0">
            <a:spAutoFit/>
          </a:bodyPr>
          <a:lstStyle/>
          <a:p>
            <a:pPr algn="ctr"/>
            <a:r>
              <a:rPr lang="zh-CN" altLang="en-US" sz="1600" dirty="0" smtClean="0">
                <a:latin typeface="宋体" pitchFamily="2" charset="-122"/>
                <a:ea typeface="宋体" pitchFamily="2" charset="-122"/>
                <a:cs typeface="Times New Roman" pitchFamily="18" charset="0"/>
              </a:rPr>
              <a:t>单缺陷指标法</a:t>
            </a:r>
            <a:r>
              <a:rPr lang="en-US" altLang="zh-CN" sz="1600" dirty="0" smtClean="0">
                <a:latin typeface="宋体" pitchFamily="2" charset="-122"/>
                <a:ea typeface="宋体" pitchFamily="2" charset="-122"/>
                <a:cs typeface="Times New Roman" pitchFamily="18" charset="0"/>
              </a:rPr>
              <a:t>SDI</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C.Hu,2006</a:t>
            </a:r>
            <a:r>
              <a:rPr lang="zh-CN" altLang="en-US" sz="1400" dirty="0" smtClean="0">
                <a:latin typeface="Times New Roman" pitchFamily="18" charset="0"/>
                <a:ea typeface="宋体" pitchFamily="2" charset="-122"/>
                <a:cs typeface="Times New Roman" pitchFamily="18" charset="0"/>
              </a:rPr>
              <a:t>）</a:t>
            </a:r>
            <a:endParaRPr lang="zh-CN" altLang="en-US" sz="1400" dirty="0">
              <a:latin typeface="Times New Roman" pitchFamily="18" charset="0"/>
              <a:ea typeface="宋体" pitchFamily="2" charset="-122"/>
              <a:cs typeface="Times New Roman" pitchFamily="18" charset="0"/>
            </a:endParaRPr>
          </a:p>
        </p:txBody>
      </p:sp>
      <p:sp>
        <p:nvSpPr>
          <p:cNvPr id="26" name="左大括号 25"/>
          <p:cNvSpPr/>
          <p:nvPr/>
        </p:nvSpPr>
        <p:spPr>
          <a:xfrm>
            <a:off x="2214546" y="3022397"/>
            <a:ext cx="142876" cy="7143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2357242" y="2928934"/>
            <a:ext cx="1574021"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(A.K.Pandey,1991)</a:t>
            </a:r>
            <a:endParaRPr lang="zh-CN" altLang="en-US" sz="1400" dirty="0"/>
          </a:p>
        </p:txBody>
      </p:sp>
      <p:sp>
        <p:nvSpPr>
          <p:cNvPr id="28" name="矩形 27"/>
          <p:cNvSpPr/>
          <p:nvPr/>
        </p:nvSpPr>
        <p:spPr>
          <a:xfrm>
            <a:off x="2357242" y="3214686"/>
            <a:ext cx="1181093"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(P.Qiao,2007)</a:t>
            </a:r>
            <a:endParaRPr lang="zh-CN" altLang="en-US" sz="1400" dirty="0"/>
          </a:p>
        </p:txBody>
      </p:sp>
      <p:sp>
        <p:nvSpPr>
          <p:cNvPr id="29" name="矩形 28"/>
          <p:cNvSpPr/>
          <p:nvPr/>
        </p:nvSpPr>
        <p:spPr>
          <a:xfrm>
            <a:off x="2357242" y="3500438"/>
            <a:ext cx="1040670"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(H.Li,2005)</a:t>
            </a:r>
            <a:endParaRPr lang="zh-CN" altLang="en-US" sz="1400" dirty="0"/>
          </a:p>
        </p:txBody>
      </p:sp>
      <p:sp>
        <p:nvSpPr>
          <p:cNvPr id="30" name="左大括号 29"/>
          <p:cNvSpPr/>
          <p:nvPr/>
        </p:nvSpPr>
        <p:spPr>
          <a:xfrm>
            <a:off x="2301930" y="4357694"/>
            <a:ext cx="126930" cy="8572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0"/>
          <p:cNvSpPr/>
          <p:nvPr/>
        </p:nvSpPr>
        <p:spPr>
          <a:xfrm>
            <a:off x="2444806" y="4214818"/>
            <a:ext cx="1484252"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(C.S.hamey,2004)</a:t>
            </a:r>
            <a:endParaRPr lang="zh-CN" altLang="en-US" sz="1400" dirty="0"/>
          </a:p>
        </p:txBody>
      </p:sp>
      <p:sp>
        <p:nvSpPr>
          <p:cNvPr id="32" name="矩形 31"/>
          <p:cNvSpPr/>
          <p:nvPr/>
        </p:nvSpPr>
        <p:spPr>
          <a:xfrm>
            <a:off x="2444806" y="4549983"/>
            <a:ext cx="1181093"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(P.Qiao,2005)</a:t>
            </a:r>
            <a:endParaRPr lang="zh-CN" altLang="en-US" sz="1400" dirty="0"/>
          </a:p>
        </p:txBody>
      </p:sp>
      <p:sp>
        <p:nvSpPr>
          <p:cNvPr id="33" name="矩形 32"/>
          <p:cNvSpPr/>
          <p:nvPr/>
        </p:nvSpPr>
        <p:spPr>
          <a:xfrm>
            <a:off x="2444806" y="4857760"/>
            <a:ext cx="1366080"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(B.H.Kim,2006)</a:t>
            </a:r>
            <a:endParaRPr lang="zh-CN" altLang="en-US" sz="1400" dirty="0"/>
          </a:p>
        </p:txBody>
      </p:sp>
      <p:sp>
        <p:nvSpPr>
          <p:cNvPr id="34" name="TextBox 33"/>
          <p:cNvSpPr txBox="1"/>
          <p:nvPr/>
        </p:nvSpPr>
        <p:spPr>
          <a:xfrm>
            <a:off x="2357422" y="5643578"/>
            <a:ext cx="5715040" cy="400110"/>
          </a:xfrm>
          <a:prstGeom prst="rect">
            <a:avLst/>
          </a:prstGeom>
          <a:noFill/>
          <a:ln>
            <a:solidFill>
              <a:srgbClr val="FFC000"/>
            </a:solidFill>
          </a:ln>
        </p:spPr>
        <p:txBody>
          <a:bodyPr wrap="square" rtlCol="0" anchor="ctr" anchorCtr="0">
            <a:spAutoFit/>
          </a:bodyPr>
          <a:lstStyle/>
          <a:p>
            <a:pPr algn="ctr"/>
            <a:r>
              <a:rPr lang="zh-CN" altLang="en-US" sz="2000" b="1" dirty="0" smtClean="0">
                <a:solidFill>
                  <a:srgbClr val="FF0000"/>
                </a:solidFill>
                <a:latin typeface="宋体" pitchFamily="2" charset="-122"/>
                <a:ea typeface="宋体" pitchFamily="2" charset="-122"/>
              </a:rPr>
              <a:t>通常需要</a:t>
            </a:r>
            <a:r>
              <a:rPr lang="zh-CN" altLang="en-US" sz="2000" b="1" dirty="0" smtClean="0">
                <a:solidFill>
                  <a:srgbClr val="FF0000"/>
                </a:solidFill>
                <a:effectLst>
                  <a:outerShdw blurRad="38100" dist="38100" dir="2700000" algn="tl">
                    <a:srgbClr val="000000">
                      <a:alpha val="43137"/>
                    </a:srgbClr>
                  </a:outerShdw>
                </a:effectLst>
                <a:latin typeface="宋体" pitchFamily="2" charset="-122"/>
                <a:ea typeface="宋体" pitchFamily="2" charset="-122"/>
              </a:rPr>
              <a:t>基准</a:t>
            </a:r>
            <a:r>
              <a:rPr lang="zh-CN" altLang="en-US" sz="2000" b="1" dirty="0" smtClean="0">
                <a:solidFill>
                  <a:srgbClr val="FF0000"/>
                </a:solidFill>
                <a:latin typeface="宋体" pitchFamily="2" charset="-122"/>
                <a:ea typeface="宋体" pitchFamily="2" charset="-122"/>
              </a:rPr>
              <a:t>无损模型参照，且对小缺陷不敏感</a:t>
            </a:r>
            <a:endParaRPr lang="zh-CN" altLang="en-US" sz="2000" b="1" dirty="0">
              <a:solidFill>
                <a:srgbClr val="FF0000"/>
              </a:solidFill>
              <a:latin typeface="宋体" pitchFamily="2" charset="-122"/>
              <a:ea typeface="宋体" pitchFamily="2" charset="-122"/>
            </a:endParaRPr>
          </a:p>
        </p:txBody>
      </p:sp>
      <p:pic>
        <p:nvPicPr>
          <p:cNvPr id="15361" name="Picture 1"/>
          <p:cNvPicPr>
            <a:picLocks noChangeAspect="1" noChangeArrowheads="1"/>
          </p:cNvPicPr>
          <p:nvPr/>
        </p:nvPicPr>
        <p:blipFill>
          <a:blip r:embed="rId3"/>
          <a:srcRect/>
          <a:stretch>
            <a:fillRect/>
          </a:stretch>
        </p:blipFill>
        <p:spPr bwMode="auto">
          <a:xfrm>
            <a:off x="6429388" y="2643182"/>
            <a:ext cx="2210884" cy="1418616"/>
          </a:xfrm>
          <a:prstGeom prst="roundRect">
            <a:avLst>
              <a:gd name="adj" fmla="val 8594"/>
            </a:avLst>
          </a:prstGeom>
          <a:solidFill>
            <a:srgbClr val="FFFFFF">
              <a:shade val="85000"/>
            </a:srgbClr>
          </a:solidFill>
          <a:ln>
            <a:noFill/>
          </a:ln>
          <a:effectLst/>
        </p:spPr>
      </p:pic>
      <p:pic>
        <p:nvPicPr>
          <p:cNvPr id="15362" name="Picture 2"/>
          <p:cNvPicPr>
            <a:picLocks noChangeAspect="1" noChangeArrowheads="1"/>
          </p:cNvPicPr>
          <p:nvPr/>
        </p:nvPicPr>
        <p:blipFill>
          <a:blip r:embed="rId4"/>
          <a:srcRect/>
          <a:stretch>
            <a:fillRect/>
          </a:stretch>
        </p:blipFill>
        <p:spPr bwMode="auto">
          <a:xfrm>
            <a:off x="4429124" y="2500306"/>
            <a:ext cx="1566865" cy="1702578"/>
          </a:xfrm>
          <a:prstGeom prst="roundRect">
            <a:avLst>
              <a:gd name="adj" fmla="val 8594"/>
            </a:avLst>
          </a:prstGeom>
          <a:solidFill>
            <a:srgbClr val="FFFFFF">
              <a:shade val="85000"/>
            </a:srgbClr>
          </a:solidFill>
          <a:ln>
            <a:noFill/>
          </a:ln>
          <a:effectLst/>
        </p:spPr>
      </p:pic>
      <p:pic>
        <p:nvPicPr>
          <p:cNvPr id="15363" name="Picture 3"/>
          <p:cNvPicPr>
            <a:picLocks noChangeAspect="1" noChangeArrowheads="1"/>
          </p:cNvPicPr>
          <p:nvPr/>
        </p:nvPicPr>
        <p:blipFill>
          <a:blip r:embed="rId5"/>
          <a:srcRect l="3279" r="4918"/>
          <a:stretch>
            <a:fillRect/>
          </a:stretch>
        </p:blipFill>
        <p:spPr bwMode="auto">
          <a:xfrm>
            <a:off x="4500562" y="4286256"/>
            <a:ext cx="4000528" cy="1024133"/>
          </a:xfrm>
          <a:prstGeom prst="roundRect">
            <a:avLst>
              <a:gd name="adj" fmla="val 8594"/>
            </a:avLst>
          </a:prstGeom>
          <a:solidFill>
            <a:srgbClr val="FFFFFF">
              <a:shade val="85000"/>
            </a:srgbClr>
          </a:solidFill>
          <a:ln>
            <a:noFill/>
          </a:ln>
          <a:effectLst/>
        </p:spPr>
      </p:pic>
      <p:sp>
        <p:nvSpPr>
          <p:cNvPr id="35" name="矩形 34"/>
          <p:cNvSpPr/>
          <p:nvPr/>
        </p:nvSpPr>
        <p:spPr>
          <a:xfrm>
            <a:off x="2480367" y="5121487"/>
            <a:ext cx="1234377"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(K.Feng,2011)</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strips(downLeft)">
                                      <p:cBhvr>
                                        <p:cTn id="13" dur="500"/>
                                        <p:tgtEl>
                                          <p:spTgt spid="1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downLeft)">
                                      <p:cBhvr>
                                        <p:cTn id="16" dur="500"/>
                                        <p:tgtEl>
                                          <p:spTgt spid="15"/>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trips(downLeft)">
                                      <p:cBhvr>
                                        <p:cTn id="19" dur="500"/>
                                        <p:tgtEl>
                                          <p:spTgt spid="1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Left)">
                                      <p:cBhvr>
                                        <p:cTn id="22" dur="500"/>
                                        <p:tgtEl>
                                          <p:spTgt spid="23"/>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trips(downLeft)">
                                      <p:cBhvr>
                                        <p:cTn id="28" dur="500"/>
                                        <p:tgtEl>
                                          <p:spTgt spid="22"/>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trips(downLeft)">
                                      <p:cBhvr>
                                        <p:cTn id="31" dur="500"/>
                                        <p:tgtEl>
                                          <p:spTgt spid="20"/>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1" nodeType="with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strips(downLeft)">
                                      <p:cBhvr>
                                        <p:cTn id="37" dur="500"/>
                                        <p:tgtEl>
                                          <p:spTgt spid="28">
                                            <p:txEl>
                                              <p:pRg st="0" end="0"/>
                                            </p:txEl>
                                          </p:spTgt>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strips(downLeft)">
                                      <p:cBhvr>
                                        <p:cTn id="40" dur="500"/>
                                        <p:tgtEl>
                                          <p:spTgt spid="29"/>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strips(downLeft)">
                                      <p:cBhvr>
                                        <p:cTn id="43" dur="500"/>
                                        <p:tgtEl>
                                          <p:spTgt spid="30"/>
                                        </p:tgtEl>
                                      </p:cBhvr>
                                    </p:animEffect>
                                  </p:childTnLst>
                                </p:cTn>
                              </p:par>
                              <p:par>
                                <p:cTn id="44" presetID="18" presetClass="entr" presetSubtype="12" fill="hold" grpId="1"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strips(downLeft)">
                                      <p:cBhvr>
                                        <p:cTn id="46" dur="500"/>
                                        <p:tgtEl>
                                          <p:spTgt spid="32"/>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500"/>
                                        <p:tgtEl>
                                          <p:spTgt spid="33"/>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strips(downLeft)">
                                      <p:cBhvr>
                                        <p:cTn id="52" dur="500"/>
                                        <p:tgtEl>
                                          <p:spTgt spid="27"/>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strips(downLeft)">
                                      <p:cBhvr>
                                        <p:cTn id="55" dur="500"/>
                                        <p:tgtEl>
                                          <p:spTgt spid="31"/>
                                        </p:tgtEl>
                                      </p:cBhvr>
                                    </p:animEffect>
                                  </p:childTnLst>
                                </p:cTn>
                              </p:par>
                              <p:par>
                                <p:cTn id="56" presetID="18" presetClass="entr" presetSubtype="12"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strips(downLeft)">
                                      <p:cBhvr>
                                        <p:cTn id="58" dur="500"/>
                                        <p:tgtEl>
                                          <p:spTgt spid="35"/>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strips(downLeft)">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mph" presetSubtype="0" fill="hold" grpId="0" nodeType="clickEffect">
                                  <p:stCondLst>
                                    <p:cond delay="0"/>
                                  </p:stCondLst>
                                  <p:childTnLst>
                                    <p:animClr clrSpc="hsl">
                                      <p:cBhvr override="childStyle">
                                        <p:cTn id="65" dur="500" fill="hold"/>
                                        <p:tgtEl>
                                          <p:spTgt spid="19"/>
                                        </p:tgtEl>
                                        <p:attrNameLst>
                                          <p:attrName>style.color</p:attrName>
                                        </p:attrNameLst>
                                      </p:cBhvr>
                                      <p:by>
                                        <p:hsl h="-7200000" s="0" l="0"/>
                                      </p:by>
                                    </p:animClr>
                                    <p:animClr clrSpc="hsl">
                                      <p:cBhvr>
                                        <p:cTn id="66" dur="500" fill="hold"/>
                                        <p:tgtEl>
                                          <p:spTgt spid="19"/>
                                        </p:tgtEl>
                                        <p:attrNameLst>
                                          <p:attrName>fillcolor</p:attrName>
                                        </p:attrNameLst>
                                      </p:cBhvr>
                                      <p:by>
                                        <p:hsl h="-7200000" s="0" l="0"/>
                                      </p:by>
                                    </p:animClr>
                                    <p:animClr clrSpc="hsl">
                                      <p:cBhvr>
                                        <p:cTn id="67" dur="500" fill="hold"/>
                                        <p:tgtEl>
                                          <p:spTgt spid="19"/>
                                        </p:tgtEl>
                                        <p:attrNameLst>
                                          <p:attrName>stroke.color</p:attrName>
                                        </p:attrNameLst>
                                      </p:cBhvr>
                                      <p:by>
                                        <p:hsl h="-7200000" s="0" l="0"/>
                                      </p:by>
                                    </p:animClr>
                                    <p:set>
                                      <p:cBhvr>
                                        <p:cTn id="68" dur="500" fill="hold"/>
                                        <p:tgtEl>
                                          <p:spTgt spid="19"/>
                                        </p:tgtEl>
                                        <p:attrNameLst>
                                          <p:attrName>fill.type</p:attrName>
                                        </p:attrNameLst>
                                      </p:cBhvr>
                                      <p:to>
                                        <p:strVal val="solid"/>
                                      </p:to>
                                    </p:set>
                                  </p:childTnLst>
                                </p:cTn>
                              </p:par>
                              <p:par>
                                <p:cTn id="69" presetID="22" presetClass="emph" presetSubtype="0" fill="hold" grpId="0" nodeType="withEffect">
                                  <p:stCondLst>
                                    <p:cond delay="0"/>
                                  </p:stCondLst>
                                  <p:childTnLst>
                                    <p:animClr clrSpc="hsl">
                                      <p:cBhvr override="childStyle">
                                        <p:cTn id="70" dur="500" fill="hold"/>
                                        <p:tgtEl>
                                          <p:spTgt spid="9"/>
                                        </p:tgtEl>
                                        <p:attrNameLst>
                                          <p:attrName>style.color</p:attrName>
                                        </p:attrNameLst>
                                      </p:cBhvr>
                                      <p:by>
                                        <p:hsl h="-7200000" s="0" l="0"/>
                                      </p:by>
                                    </p:animClr>
                                    <p:animClr clrSpc="hsl">
                                      <p:cBhvr>
                                        <p:cTn id="71" dur="500" fill="hold"/>
                                        <p:tgtEl>
                                          <p:spTgt spid="9"/>
                                        </p:tgtEl>
                                        <p:attrNameLst>
                                          <p:attrName>fillcolor</p:attrName>
                                        </p:attrNameLst>
                                      </p:cBhvr>
                                      <p:by>
                                        <p:hsl h="-7200000" s="0" l="0"/>
                                      </p:by>
                                    </p:animClr>
                                    <p:animClr clrSpc="hsl">
                                      <p:cBhvr>
                                        <p:cTn id="72" dur="500" fill="hold"/>
                                        <p:tgtEl>
                                          <p:spTgt spid="9"/>
                                        </p:tgtEl>
                                        <p:attrNameLst>
                                          <p:attrName>stroke.color</p:attrName>
                                        </p:attrNameLst>
                                      </p:cBhvr>
                                      <p:by>
                                        <p:hsl h="-7200000" s="0" l="0"/>
                                      </p:by>
                                    </p:animClr>
                                    <p:set>
                                      <p:cBhvr>
                                        <p:cTn id="73" dur="500" fill="hold"/>
                                        <p:tgtEl>
                                          <p:spTgt spid="9"/>
                                        </p:tgtEl>
                                        <p:attrNameLst>
                                          <p:attrName>fill.type</p:attrName>
                                        </p:attrNameLst>
                                      </p:cBhvr>
                                      <p:to>
                                        <p:strVal val="solid"/>
                                      </p:to>
                                    </p:set>
                                  </p:childTnLst>
                                </p:cTn>
                              </p:par>
                              <p:par>
                                <p:cTn id="74" presetID="3" presetClass="entr" presetSubtype="10" fill="hold" nodeType="withEffect">
                                  <p:stCondLst>
                                    <p:cond delay="0"/>
                                  </p:stCondLst>
                                  <p:childTnLst>
                                    <p:set>
                                      <p:cBhvr>
                                        <p:cTn id="75" dur="1" fill="hold">
                                          <p:stCondLst>
                                            <p:cond delay="0"/>
                                          </p:stCondLst>
                                        </p:cTn>
                                        <p:tgtEl>
                                          <p:spTgt spid="15362"/>
                                        </p:tgtEl>
                                        <p:attrNameLst>
                                          <p:attrName>style.visibility</p:attrName>
                                        </p:attrNameLst>
                                      </p:cBhvr>
                                      <p:to>
                                        <p:strVal val="visible"/>
                                      </p:to>
                                    </p:set>
                                    <p:animEffect transition="in" filter="blinds(horizontal)">
                                      <p:cBhvr>
                                        <p:cTn id="76" dur="500"/>
                                        <p:tgtEl>
                                          <p:spTgt spid="15362"/>
                                        </p:tgtEl>
                                      </p:cBhvr>
                                    </p:animEffect>
                                  </p:childTnLst>
                                </p:cTn>
                              </p:par>
                              <p:par>
                                <p:cTn id="77" presetID="3" presetClass="entr" presetSubtype="10" fill="hold" nodeType="withEffect">
                                  <p:stCondLst>
                                    <p:cond delay="0"/>
                                  </p:stCondLst>
                                  <p:childTnLst>
                                    <p:set>
                                      <p:cBhvr>
                                        <p:cTn id="78" dur="1" fill="hold">
                                          <p:stCondLst>
                                            <p:cond delay="0"/>
                                          </p:stCondLst>
                                        </p:cTn>
                                        <p:tgtEl>
                                          <p:spTgt spid="15361"/>
                                        </p:tgtEl>
                                        <p:attrNameLst>
                                          <p:attrName>style.visibility</p:attrName>
                                        </p:attrNameLst>
                                      </p:cBhvr>
                                      <p:to>
                                        <p:strVal val="visible"/>
                                      </p:to>
                                    </p:set>
                                    <p:animEffect transition="in" filter="blinds(horizontal)">
                                      <p:cBhvr>
                                        <p:cTn id="79" dur="500"/>
                                        <p:tgtEl>
                                          <p:spTgt spid="15361"/>
                                        </p:tgtEl>
                                      </p:cBhvr>
                                    </p:animEffect>
                                  </p:childTnLst>
                                </p:cTn>
                              </p:par>
                              <p:par>
                                <p:cTn id="80" presetID="3" presetClass="entr" presetSubtype="10" fill="hold" nodeType="withEffect">
                                  <p:stCondLst>
                                    <p:cond delay="0"/>
                                  </p:stCondLst>
                                  <p:childTnLst>
                                    <p:set>
                                      <p:cBhvr>
                                        <p:cTn id="81" dur="1" fill="hold">
                                          <p:stCondLst>
                                            <p:cond delay="0"/>
                                          </p:stCondLst>
                                        </p:cTn>
                                        <p:tgtEl>
                                          <p:spTgt spid="15363"/>
                                        </p:tgtEl>
                                        <p:attrNameLst>
                                          <p:attrName>style.visibility</p:attrName>
                                        </p:attrNameLst>
                                      </p:cBhvr>
                                      <p:to>
                                        <p:strVal val="visible"/>
                                      </p:to>
                                    </p:set>
                                    <p:animEffect transition="in" filter="blinds(horizontal)">
                                      <p:cBhvr>
                                        <p:cTn id="82" dur="500"/>
                                        <p:tgtEl>
                                          <p:spTgt spid="1536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blinds(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2" grpId="0" animBg="1"/>
      <p:bldP spid="13" grpId="0"/>
      <p:bldP spid="14" grpId="0"/>
      <p:bldP spid="15" grpId="0"/>
      <p:bldP spid="16" grpId="0"/>
      <p:bldP spid="20" grpId="0"/>
      <p:bldP spid="21" grpId="0"/>
      <p:bldP spid="22" grpId="0"/>
      <p:bldP spid="23" grpId="0" animBg="1"/>
      <p:bldP spid="25" grpId="0"/>
      <p:bldP spid="26" grpId="0" animBg="1"/>
      <p:bldP spid="27" grpId="0"/>
      <p:bldP spid="28" grpId="1" build="allAtOnce"/>
      <p:bldP spid="29" grpId="0"/>
      <p:bldP spid="30" grpId="0" animBg="1"/>
      <p:bldP spid="31" grpId="0"/>
      <p:bldP spid="32" grpId="1"/>
      <p:bldP spid="33" grpId="0"/>
      <p:bldP spid="34" grpId="0" animBg="1"/>
      <p:bldP spid="35" grpId="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4305</TotalTime>
  <Words>1857</Words>
  <PresentationFormat>全屏显示(4:3)</PresentationFormat>
  <Paragraphs>263</Paragraphs>
  <Slides>27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29" baseType="lpstr">
      <vt:lpstr>聚合</vt:lpstr>
      <vt:lpstr>Equation</vt:lpstr>
      <vt:lpstr>复合材料层合板及点阵结构的损伤检测方法研究 Study on damage detection methods in composite laminates and lattice sandwich structure </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cp:lastModifiedBy>libing</cp:lastModifiedBy>
  <cp:revision>276</cp:revision>
  <dcterms:modified xsi:type="dcterms:W3CDTF">2012-06-18T06:53:32Z</dcterms:modified>
</cp:coreProperties>
</file>